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theme/theme5.xml" ContentType="application/vnd.openxmlformats-officedocument.them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3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commentAuthors.xml" ContentType="application/vnd.openxmlformats-officedocument.presentationml.commentAuthors+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8.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6" r:id="rId1"/>
    <p:sldMasterId id="2147483674" r:id="rId2"/>
    <p:sldMasterId id="2147483692" r:id="rId3"/>
  </p:sldMasterIdLst>
  <p:notesMasterIdLst>
    <p:notesMasterId r:id="rId40"/>
  </p:notesMasterIdLst>
  <p:handoutMasterIdLst>
    <p:handoutMasterId r:id="rId41"/>
  </p:handoutMasterIdLst>
  <p:sldIdLst>
    <p:sldId id="318" r:id="rId4"/>
    <p:sldId id="319" r:id="rId5"/>
    <p:sldId id="332" r:id="rId6"/>
    <p:sldId id="356" r:id="rId7"/>
    <p:sldId id="375" r:id="rId8"/>
    <p:sldId id="370" r:id="rId9"/>
    <p:sldId id="371" r:id="rId10"/>
    <p:sldId id="380" r:id="rId11"/>
    <p:sldId id="381" r:id="rId12"/>
    <p:sldId id="372" r:id="rId13"/>
    <p:sldId id="376" r:id="rId14"/>
    <p:sldId id="388" r:id="rId15"/>
    <p:sldId id="377" r:id="rId16"/>
    <p:sldId id="378" r:id="rId17"/>
    <p:sldId id="382" r:id="rId18"/>
    <p:sldId id="379" r:id="rId19"/>
    <p:sldId id="383" r:id="rId20"/>
    <p:sldId id="384" r:id="rId21"/>
    <p:sldId id="385" r:id="rId22"/>
    <p:sldId id="386" r:id="rId23"/>
    <p:sldId id="387" r:id="rId24"/>
    <p:sldId id="357" r:id="rId25"/>
    <p:sldId id="358" r:id="rId26"/>
    <p:sldId id="359" r:id="rId27"/>
    <p:sldId id="360" r:id="rId28"/>
    <p:sldId id="361" r:id="rId29"/>
    <p:sldId id="362" r:id="rId30"/>
    <p:sldId id="363" r:id="rId31"/>
    <p:sldId id="364" r:id="rId32"/>
    <p:sldId id="365" r:id="rId33"/>
    <p:sldId id="366" r:id="rId34"/>
    <p:sldId id="367" r:id="rId35"/>
    <p:sldId id="368" r:id="rId36"/>
    <p:sldId id="374" r:id="rId37"/>
    <p:sldId id="369" r:id="rId38"/>
    <p:sldId id="342" r:id="rId39"/>
  </p:sldIdLst>
  <p:sldSz cx="12188825" cy="6858000"/>
  <p:notesSz cx="6858000" cy="9144000"/>
  <p:custDataLst>
    <p:tags r:id="rId4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 xmlns:p14="http://schemas.microsoft.com/office/powerpoint/2010/main">
        <p14:section name="Default Section" id="{F97B4D70-E286-442A-9C6F-CFA272D71E6B}">
          <p14:sldIdLst>
            <p14:sldId id="318"/>
            <p14:sldId id="319"/>
            <p14:sldId id="332"/>
            <p14:sldId id="356"/>
            <p14:sldId id="357"/>
            <p14:sldId id="358"/>
            <p14:sldId id="359"/>
            <p14:sldId id="360"/>
            <p14:sldId id="361"/>
            <p14:sldId id="362"/>
            <p14:sldId id="363"/>
            <p14:sldId id="364"/>
            <p14:sldId id="365"/>
            <p14:sldId id="366"/>
            <p14:sldId id="367"/>
            <p14:sldId id="368"/>
            <p14:sldId id="369"/>
            <p14:sldId id="342"/>
          </p14:sldIdLst>
        </p14:section>
      </p14:sectionLst>
    </p:ext>
    <p:ext uri="{EFAFB233-063F-42B5-8137-9DF3F51BA10A}">
      <p15:sldGuideLst xmlns="" xmlns:p15="http://schemas.microsoft.com/office/powerpoint/2012/main">
        <p15:guide id="1" orient="horz" pos="4063">
          <p15:clr>
            <a:srgbClr val="A4A3A4"/>
          </p15:clr>
        </p15:guide>
        <p15:guide id="2" orient="horz" pos="490">
          <p15:clr>
            <a:srgbClr val="A4A3A4"/>
          </p15:clr>
        </p15:guide>
        <p15:guide id="3" pos="3839">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ilesh Misra" initials="SM" lastIdx="1" clrIdx="0">
    <p:extLst/>
  </p:cmAuthor>
  <p:cmAuthor id="2" name="Damon Lapoint" initials="DL" lastIdx="2"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FBB034"/>
    <a:srgbClr val="00CD03"/>
    <a:srgbClr val="22EDAE"/>
    <a:srgbClr val="1CC18E"/>
    <a:srgbClr val="0000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767" autoAdjust="0"/>
    <p:restoredTop sz="92444" autoAdjust="0"/>
  </p:normalViewPr>
  <p:slideViewPr>
    <p:cSldViewPr snapToGrid="0" snapToObjects="1">
      <p:cViewPr varScale="1">
        <p:scale>
          <a:sx n="73" d="100"/>
          <a:sy n="73" d="100"/>
        </p:scale>
        <p:origin x="-582" y="-102"/>
      </p:cViewPr>
      <p:guideLst>
        <p:guide orient="horz" pos="4063"/>
        <p:guide orient="horz" pos="490"/>
        <p:guide pos="383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46" d="100"/>
          <a:sy n="46" d="100"/>
        </p:scale>
        <p:origin x="2028" y="66"/>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gs" Target="tags/tag1.xml"/><Relationship Id="rId47"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D2EE567-80D6-42C6-844A-F0F6714FC972}" type="datetimeFigureOut">
              <a:rPr lang="en-US" smtClean="0"/>
              <a:pPr/>
              <a:t>4/8/2017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33C794B-268C-4A67-8C2B-68C4E4A2A782}" type="slidenum">
              <a:rPr lang="en-US" smtClean="0"/>
              <a:pPr/>
              <a:t>‹#›</a:t>
            </a:fld>
            <a:endParaRPr lang="en-US"/>
          </a:p>
        </p:txBody>
      </p:sp>
    </p:spTree>
    <p:extLst>
      <p:ext uri="{BB962C8B-B14F-4D97-AF65-F5344CB8AC3E}">
        <p14:creationId xmlns="" xmlns:p14="http://schemas.microsoft.com/office/powerpoint/2010/main" val="15120990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A3B128-E09D-491C-B840-DB8C264A8EFA}" type="datetimeFigureOut">
              <a:rPr lang="en-US" smtClean="0"/>
              <a:pPr/>
              <a:t>4/8/2017</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F2277D-4E65-471B-8FDC-312617F5EA89}" type="slidenum">
              <a:rPr lang="en-US" smtClean="0"/>
              <a:pPr/>
              <a:t>‹#›</a:t>
            </a:fld>
            <a:endParaRPr lang="en-US"/>
          </a:p>
        </p:txBody>
      </p:sp>
    </p:spTree>
    <p:extLst>
      <p:ext uri="{BB962C8B-B14F-4D97-AF65-F5344CB8AC3E}">
        <p14:creationId xmlns="" xmlns:p14="http://schemas.microsoft.com/office/powerpoint/2010/main" val="1182236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2_Title Slide - SnW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3" y="892"/>
            <a:ext cx="12188944" cy="6856281"/>
          </a:xfrm>
          <a:prstGeom prst="rect">
            <a:avLst/>
          </a:prstGeom>
          <a:noFill/>
          <a:ln>
            <a:noFill/>
          </a:ln>
        </p:spPr>
      </p:pic>
      <p:sp>
        <p:nvSpPr>
          <p:cNvPr id="14" name="Rectangle 13"/>
          <p:cNvSpPr/>
          <p:nvPr userDrawn="1"/>
        </p:nvSpPr>
        <p:spPr>
          <a:xfrm>
            <a:off x="0" y="1303020"/>
            <a:ext cx="12188825" cy="1165860"/>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ctrTitle"/>
          </p:nvPr>
        </p:nvSpPr>
        <p:spPr>
          <a:xfrm>
            <a:off x="641182" y="1487058"/>
            <a:ext cx="10918220" cy="446276"/>
          </a:xfrm>
        </p:spPr>
        <p:txBody>
          <a:bodyPr wrap="square" lIns="0" tIns="0" rIns="0" bIns="0">
            <a:spAutoFit/>
          </a:bodyPr>
          <a:lstStyle>
            <a:lvl1pPr>
              <a:defRPr>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641182" y="1890011"/>
            <a:ext cx="10918220" cy="328295"/>
          </a:xfrm>
        </p:spPr>
        <p:txBody>
          <a:bodyPr wrap="square" lIns="0" tIns="0" rIns="0" bIns="0">
            <a:spAutoFit/>
          </a:bodyPr>
          <a:lstStyle>
            <a:lvl1pPr marL="0" indent="0" algn="l">
              <a:buNone/>
              <a:defRPr sz="2100">
                <a:solidFill>
                  <a:schemeClr val="tx1">
                    <a:tint val="7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644EF78C-0077-4668-88B9-243DFB96141B}" type="datetime1">
              <a:rPr lang="en-US" smtClean="0"/>
              <a:pPr/>
              <a:t>4/8/2017</a:t>
            </a:fld>
            <a:endParaRPr lang="en-US" dirty="0"/>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endParaRPr lang="en-US"/>
          </a:p>
        </p:txBody>
      </p:sp>
      <p:sp>
        <p:nvSpPr>
          <p:cNvPr id="6" name="Slide Number Placeholder 5"/>
          <p:cNvSpPr>
            <a:spLocks noGrp="1"/>
          </p:cNvSpPr>
          <p:nvPr>
            <p:ph type="sldNum" sz="quarter" idx="12"/>
          </p:nvPr>
        </p:nvSpPr>
        <p:spPr/>
        <p:txBody>
          <a:bodyPr/>
          <a:lstStyle>
            <a:lvl1pPr algn="ctr">
              <a:defRPr>
                <a:solidFill>
                  <a:schemeClr val="tx1">
                    <a:lumMod val="65000"/>
                    <a:lumOff val="35000"/>
                  </a:schemeClr>
                </a:solidFill>
              </a:defRPr>
            </a:lvl1pPr>
          </a:lstStyle>
          <a:p>
            <a:fld id="{90156F56-D5AE-4C6F-B826-C69D1BC521BB}" type="slidenum">
              <a:rPr lang="en-US" smtClean="0"/>
              <a:pPr/>
              <a:t>‹#›</a:t>
            </a:fld>
            <a:endParaRPr lang="en-US"/>
          </a:p>
        </p:txBody>
      </p:sp>
      <p:sp>
        <p:nvSpPr>
          <p:cNvPr id="15"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a:solidFill>
                  <a:schemeClr val="tx1">
                    <a:lumMod val="65000"/>
                    <a:lumOff val="35000"/>
                  </a:schemeClr>
                </a:solidFill>
                <a:latin typeface="Adobe Clean" pitchFamily="-111" charset="0"/>
              </a:rPr>
              <a:t>© 2014 Adobe Systems Incorporated.  All Rights Reserved.  Adobe Confidential.</a:t>
            </a:r>
          </a:p>
        </p:txBody>
      </p:sp>
      <p:pic>
        <p:nvPicPr>
          <p:cNvPr id="11" name="Picture 10"/>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641182" y="-2383"/>
            <a:ext cx="417909" cy="685799"/>
          </a:xfrm>
          <a:prstGeom prst="rect">
            <a:avLst/>
          </a:prstGeom>
        </p:spPr>
      </p:pic>
    </p:spTree>
    <p:extLst>
      <p:ext uri="{BB962C8B-B14F-4D97-AF65-F5344CB8AC3E}">
        <p14:creationId xmlns="" xmlns:p14="http://schemas.microsoft.com/office/powerpoint/2010/main" val="673409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 TMS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3" y="892"/>
            <a:ext cx="12188945" cy="6856281"/>
          </a:xfrm>
          <a:prstGeom prst="rect">
            <a:avLst/>
          </a:prstGeom>
          <a:noFill/>
          <a:ln>
            <a:noFill/>
          </a:ln>
        </p:spPr>
      </p:pic>
      <p:sp>
        <p:nvSpPr>
          <p:cNvPr id="14" name="Rectangle 13"/>
          <p:cNvSpPr/>
          <p:nvPr userDrawn="1"/>
        </p:nvSpPr>
        <p:spPr>
          <a:xfrm>
            <a:off x="0" y="1303020"/>
            <a:ext cx="12188825" cy="1165860"/>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ctrTitle"/>
          </p:nvPr>
        </p:nvSpPr>
        <p:spPr>
          <a:xfrm>
            <a:off x="641182" y="1487058"/>
            <a:ext cx="10918220" cy="446276"/>
          </a:xfrm>
        </p:spPr>
        <p:txBody>
          <a:bodyPr wrap="square" lIns="0" tIns="0" rIns="0" bIns="0">
            <a:spAutoFit/>
          </a:bodyPr>
          <a:lstStyle>
            <a:lvl1pPr>
              <a:defRPr>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641182" y="1890011"/>
            <a:ext cx="10918220" cy="328295"/>
          </a:xfrm>
        </p:spPr>
        <p:txBody>
          <a:bodyPr wrap="square" lIns="0" tIns="0" rIns="0" bIns="0">
            <a:spAutoFit/>
          </a:bodyPr>
          <a:lstStyle>
            <a:lvl1pPr marL="0" indent="0" algn="l">
              <a:buNone/>
              <a:defRPr sz="2100">
                <a:solidFill>
                  <a:schemeClr val="tx1">
                    <a:tint val="7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644EF78C-0077-4668-88B9-243DFB96141B}" type="datetime1">
              <a:rPr lang="en-US" smtClean="0"/>
              <a:pPr/>
              <a:t>4/8/2017</a:t>
            </a:fld>
            <a:endParaRPr lang="en-US" dirty="0"/>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endParaRPr lang="en-US"/>
          </a:p>
        </p:txBody>
      </p:sp>
      <p:sp>
        <p:nvSpPr>
          <p:cNvPr id="6" name="Slide Number Placeholder 5"/>
          <p:cNvSpPr>
            <a:spLocks noGrp="1"/>
          </p:cNvSpPr>
          <p:nvPr>
            <p:ph type="sldNum" sz="quarter" idx="12"/>
          </p:nvPr>
        </p:nvSpPr>
        <p:spPr/>
        <p:txBody>
          <a:bodyPr/>
          <a:lstStyle>
            <a:lvl1pPr algn="ctr">
              <a:defRPr>
                <a:solidFill>
                  <a:schemeClr val="tx1">
                    <a:lumMod val="65000"/>
                    <a:lumOff val="35000"/>
                  </a:schemeClr>
                </a:solidFill>
              </a:defRPr>
            </a:lvl1pPr>
          </a:lstStyle>
          <a:p>
            <a:fld id="{90156F56-D5AE-4C6F-B826-C69D1BC521BB}" type="slidenum">
              <a:rPr lang="en-US" smtClean="0"/>
              <a:pPr/>
              <a:t>‹#›</a:t>
            </a:fld>
            <a:endParaRPr lang="en-US"/>
          </a:p>
        </p:txBody>
      </p:sp>
      <p:sp>
        <p:nvSpPr>
          <p:cNvPr id="15"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a:solidFill>
                  <a:schemeClr val="tx1">
                    <a:lumMod val="65000"/>
                    <a:lumOff val="35000"/>
                  </a:schemeClr>
                </a:solidFill>
                <a:latin typeface="Adobe Clean" pitchFamily="-111" charset="0"/>
              </a:rPr>
              <a:t>© 2014 Adobe Systems Incorporated.  All Rights Reserved.  Adobe Confidential.</a:t>
            </a:r>
          </a:p>
        </p:txBody>
      </p:sp>
      <p:pic>
        <p:nvPicPr>
          <p:cNvPr id="11" name="Picture 10"/>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641182" y="-2383"/>
            <a:ext cx="417909" cy="685799"/>
          </a:xfrm>
          <a:prstGeom prst="rect">
            <a:avLst/>
          </a:prstGeom>
        </p:spPr>
      </p:pic>
    </p:spTree>
    <p:extLst>
      <p:ext uri="{BB962C8B-B14F-4D97-AF65-F5344CB8AC3E}">
        <p14:creationId xmlns="" xmlns:p14="http://schemas.microsoft.com/office/powerpoint/2010/main" val="2937275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 TMS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3" y="892"/>
            <a:ext cx="12188944" cy="6856281"/>
          </a:xfrm>
          <a:prstGeom prst="rect">
            <a:avLst/>
          </a:prstGeom>
          <a:noFill/>
          <a:ln>
            <a:noFill/>
          </a:ln>
        </p:spPr>
      </p:pic>
      <p:sp>
        <p:nvSpPr>
          <p:cNvPr id="14" name="Rectangle 13"/>
          <p:cNvSpPr/>
          <p:nvPr userDrawn="1"/>
        </p:nvSpPr>
        <p:spPr>
          <a:xfrm>
            <a:off x="0" y="1303020"/>
            <a:ext cx="12188825" cy="1165860"/>
          </a:xfrm>
          <a:prstGeom prst="rect">
            <a:avLst/>
          </a:prstGeom>
          <a:solidFill>
            <a:srgbClr val="37434D">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endParaRPr lang="en-US">
              <a:solidFill>
                <a:srgbClr val="FFFFFF"/>
              </a:solidFill>
              <a:ea typeface="ＭＳ Ｐゴシック" pitchFamily="-111" charset="-128"/>
            </a:endParaRPr>
          </a:p>
        </p:txBody>
      </p:sp>
      <p:sp>
        <p:nvSpPr>
          <p:cNvPr id="2" name="Title 1"/>
          <p:cNvSpPr>
            <a:spLocks noGrp="1"/>
          </p:cNvSpPr>
          <p:nvPr>
            <p:ph type="ctrTitle"/>
          </p:nvPr>
        </p:nvSpPr>
        <p:spPr>
          <a:xfrm>
            <a:off x="641182" y="1487058"/>
            <a:ext cx="10918220" cy="446276"/>
          </a:xfrm>
        </p:spPr>
        <p:txBody>
          <a:bodyPr wrap="square" lIns="0" tIns="0" rIns="0" bIns="0">
            <a:spAutoFit/>
          </a:bodyPr>
          <a:lstStyle>
            <a:lvl1pPr>
              <a:defRPr>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641182" y="1890011"/>
            <a:ext cx="10918220" cy="328295"/>
          </a:xfrm>
        </p:spPr>
        <p:txBody>
          <a:bodyPr wrap="square" lIns="0" tIns="0" rIns="0" bIns="0">
            <a:spAutoFit/>
          </a:bodyPr>
          <a:lstStyle>
            <a:lvl1pPr marL="0" indent="0" algn="l">
              <a:buNone/>
              <a:defRPr sz="2100">
                <a:solidFill>
                  <a:schemeClr val="tx1">
                    <a:tint val="7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644EF78C-0077-4668-88B9-243DFB96141B}" type="datetime1">
              <a:rPr lang="en-US" smtClean="0"/>
              <a:pPr/>
              <a:t>4/8/2017</a:t>
            </a:fld>
            <a:endParaRPr lang="en-US" dirty="0"/>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endParaRPr lang="en-US"/>
          </a:p>
        </p:txBody>
      </p:sp>
      <p:sp>
        <p:nvSpPr>
          <p:cNvPr id="6" name="Slide Number Placeholder 5"/>
          <p:cNvSpPr>
            <a:spLocks noGrp="1"/>
          </p:cNvSpPr>
          <p:nvPr>
            <p:ph type="sldNum" sz="quarter" idx="12"/>
          </p:nvPr>
        </p:nvSpPr>
        <p:spPr/>
        <p:txBody>
          <a:bodyPr/>
          <a:lstStyle>
            <a:lvl1pPr algn="ctr">
              <a:defRPr>
                <a:solidFill>
                  <a:schemeClr val="tx1">
                    <a:lumMod val="65000"/>
                    <a:lumOff val="35000"/>
                  </a:schemeClr>
                </a:solidFill>
              </a:defRPr>
            </a:lvl1pPr>
          </a:lstStyle>
          <a:p>
            <a:fld id="{90156F56-D5AE-4C6F-B826-C69D1BC521BB}" type="slidenum">
              <a:rPr lang="en-US" smtClean="0"/>
              <a:pPr/>
              <a:t>‹#›</a:t>
            </a:fld>
            <a:endParaRPr lang="en-US"/>
          </a:p>
        </p:txBody>
      </p:sp>
      <p:sp>
        <p:nvSpPr>
          <p:cNvPr id="15"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a:solidFill>
                  <a:schemeClr val="tx1">
                    <a:lumMod val="65000"/>
                    <a:lumOff val="35000"/>
                  </a:schemeClr>
                </a:solidFill>
                <a:latin typeface="Adobe Clean" pitchFamily="-111" charset="0"/>
              </a:rPr>
              <a:t>© 2014 Adobe Systems Incorporated.  All Rights Reserved.  Adobe Confidential.</a:t>
            </a:r>
          </a:p>
        </p:txBody>
      </p:sp>
      <p:pic>
        <p:nvPicPr>
          <p:cNvPr id="11" name="Picture 10"/>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641182" y="-2383"/>
            <a:ext cx="417909" cy="685799"/>
          </a:xfrm>
          <a:prstGeom prst="rect">
            <a:avLst/>
          </a:prstGeom>
        </p:spPr>
      </p:pic>
    </p:spTree>
    <p:extLst>
      <p:ext uri="{BB962C8B-B14F-4D97-AF65-F5344CB8AC3E}">
        <p14:creationId xmlns="" xmlns:p14="http://schemas.microsoft.com/office/powerpoint/2010/main" val="5039259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 SnW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0" y="892"/>
            <a:ext cx="12188952" cy="6856284"/>
          </a:xfrm>
          <a:prstGeom prst="rect">
            <a:avLst/>
          </a:prstGeom>
        </p:spPr>
      </p:pic>
      <p:sp>
        <p:nvSpPr>
          <p:cNvPr id="14" name="Rectangle 13"/>
          <p:cNvSpPr/>
          <p:nvPr userDrawn="1"/>
        </p:nvSpPr>
        <p:spPr>
          <a:xfrm>
            <a:off x="0" y="1303020"/>
            <a:ext cx="12188825" cy="1165860"/>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ctrTitle"/>
          </p:nvPr>
        </p:nvSpPr>
        <p:spPr>
          <a:xfrm>
            <a:off x="641182" y="1487058"/>
            <a:ext cx="10918220" cy="446276"/>
          </a:xfrm>
        </p:spPr>
        <p:txBody>
          <a:bodyPr wrap="square" lIns="0" tIns="0" rIns="0" bIns="0">
            <a:spAutoFit/>
          </a:bodyPr>
          <a:lstStyle>
            <a:lvl1pPr>
              <a:defRPr>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641182" y="1890011"/>
            <a:ext cx="10918220" cy="328295"/>
          </a:xfrm>
        </p:spPr>
        <p:txBody>
          <a:bodyPr wrap="square" lIns="0" tIns="0" rIns="0" bIns="0">
            <a:spAutoFit/>
          </a:bodyPr>
          <a:lstStyle>
            <a:lvl1pPr marL="0" indent="0" algn="l">
              <a:buNone/>
              <a:defRPr sz="2100">
                <a:solidFill>
                  <a:schemeClr val="tx1">
                    <a:tint val="7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644EF78C-0077-4668-88B9-243DFB96141B}" type="datetime1">
              <a:rPr lang="en-US" smtClean="0"/>
              <a:pPr/>
              <a:t>4/8/2017</a:t>
            </a:fld>
            <a:endParaRPr lang="en-US" dirty="0"/>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endParaRPr lang="en-US"/>
          </a:p>
        </p:txBody>
      </p:sp>
      <p:sp>
        <p:nvSpPr>
          <p:cNvPr id="6" name="Slide Number Placeholder 5"/>
          <p:cNvSpPr>
            <a:spLocks noGrp="1"/>
          </p:cNvSpPr>
          <p:nvPr>
            <p:ph type="sldNum" sz="quarter" idx="12"/>
          </p:nvPr>
        </p:nvSpPr>
        <p:spPr/>
        <p:txBody>
          <a:bodyPr/>
          <a:lstStyle>
            <a:lvl1pPr algn="ctr">
              <a:defRPr>
                <a:solidFill>
                  <a:schemeClr val="tx1">
                    <a:lumMod val="65000"/>
                    <a:lumOff val="35000"/>
                  </a:schemeClr>
                </a:solidFill>
              </a:defRPr>
            </a:lvl1pPr>
          </a:lstStyle>
          <a:p>
            <a:fld id="{90156F56-D5AE-4C6F-B826-C69D1BC521BB}" type="slidenum">
              <a:rPr lang="en-US" smtClean="0"/>
              <a:pPr/>
              <a:t>‹#›</a:t>
            </a:fld>
            <a:endParaRPr lang="en-US"/>
          </a:p>
        </p:txBody>
      </p:sp>
      <p:sp>
        <p:nvSpPr>
          <p:cNvPr id="15"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a:solidFill>
                  <a:schemeClr val="tx1">
                    <a:lumMod val="65000"/>
                    <a:lumOff val="35000"/>
                  </a:schemeClr>
                </a:solidFill>
                <a:latin typeface="Adobe Clean" pitchFamily="-111" charset="0"/>
              </a:rPr>
              <a:t>© 2014 Adobe Systems Incorporated.  All Rights Reserved.  Adobe Confidential.</a:t>
            </a:r>
          </a:p>
        </p:txBody>
      </p:sp>
      <p:pic>
        <p:nvPicPr>
          <p:cNvPr id="11" name="Picture 10"/>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641182" y="-2383"/>
            <a:ext cx="417909" cy="685799"/>
          </a:xfrm>
          <a:prstGeom prst="rect">
            <a:avLst/>
          </a:prstGeom>
        </p:spPr>
      </p:pic>
    </p:spTree>
    <p:extLst>
      <p:ext uri="{BB962C8B-B14F-4D97-AF65-F5344CB8AC3E}">
        <p14:creationId xmlns="" xmlns:p14="http://schemas.microsoft.com/office/powerpoint/2010/main" val="38673319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 SnW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3" y="892"/>
            <a:ext cx="12188944" cy="6856281"/>
          </a:xfrm>
          <a:prstGeom prst="rect">
            <a:avLst/>
          </a:prstGeom>
          <a:noFill/>
          <a:ln>
            <a:noFill/>
          </a:ln>
        </p:spPr>
      </p:pic>
      <p:sp>
        <p:nvSpPr>
          <p:cNvPr id="14" name="Rectangle 13"/>
          <p:cNvSpPr/>
          <p:nvPr userDrawn="1"/>
        </p:nvSpPr>
        <p:spPr>
          <a:xfrm>
            <a:off x="0" y="1303020"/>
            <a:ext cx="12188825" cy="1165860"/>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ctrTitle"/>
          </p:nvPr>
        </p:nvSpPr>
        <p:spPr>
          <a:xfrm>
            <a:off x="641182" y="1487058"/>
            <a:ext cx="10918220" cy="446276"/>
          </a:xfrm>
        </p:spPr>
        <p:txBody>
          <a:bodyPr wrap="square" lIns="0" tIns="0" rIns="0" bIns="0">
            <a:spAutoFit/>
          </a:bodyPr>
          <a:lstStyle>
            <a:lvl1pPr>
              <a:defRPr>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641182" y="1890011"/>
            <a:ext cx="10918220" cy="328295"/>
          </a:xfrm>
        </p:spPr>
        <p:txBody>
          <a:bodyPr wrap="square" lIns="0" tIns="0" rIns="0" bIns="0">
            <a:spAutoFit/>
          </a:bodyPr>
          <a:lstStyle>
            <a:lvl1pPr marL="0" indent="0" algn="l">
              <a:buNone/>
              <a:defRPr sz="2100">
                <a:solidFill>
                  <a:schemeClr val="tx1">
                    <a:tint val="7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644EF78C-0077-4668-88B9-243DFB96141B}" type="datetime1">
              <a:rPr lang="en-US" smtClean="0"/>
              <a:pPr/>
              <a:t>4/8/2017</a:t>
            </a:fld>
            <a:endParaRPr lang="en-US" dirty="0"/>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endParaRPr lang="en-US"/>
          </a:p>
        </p:txBody>
      </p:sp>
      <p:sp>
        <p:nvSpPr>
          <p:cNvPr id="6" name="Slide Number Placeholder 5"/>
          <p:cNvSpPr>
            <a:spLocks noGrp="1"/>
          </p:cNvSpPr>
          <p:nvPr>
            <p:ph type="sldNum" sz="quarter" idx="12"/>
          </p:nvPr>
        </p:nvSpPr>
        <p:spPr/>
        <p:txBody>
          <a:bodyPr/>
          <a:lstStyle>
            <a:lvl1pPr algn="ctr">
              <a:defRPr>
                <a:solidFill>
                  <a:schemeClr val="tx1">
                    <a:lumMod val="65000"/>
                    <a:lumOff val="35000"/>
                  </a:schemeClr>
                </a:solidFill>
              </a:defRPr>
            </a:lvl1pPr>
          </a:lstStyle>
          <a:p>
            <a:fld id="{90156F56-D5AE-4C6F-B826-C69D1BC521BB}" type="slidenum">
              <a:rPr lang="en-US" smtClean="0"/>
              <a:pPr/>
              <a:t>‹#›</a:t>
            </a:fld>
            <a:endParaRPr lang="en-US"/>
          </a:p>
        </p:txBody>
      </p:sp>
      <p:sp>
        <p:nvSpPr>
          <p:cNvPr id="15"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a:solidFill>
                  <a:schemeClr val="tx1">
                    <a:lumMod val="65000"/>
                    <a:lumOff val="35000"/>
                  </a:schemeClr>
                </a:solidFill>
                <a:latin typeface="Adobe Clean" pitchFamily="-111" charset="0"/>
              </a:rPr>
              <a:t>© 2014 Adobe Systems Incorporated.  All Rights Reserved.  Adobe Confidential.</a:t>
            </a:r>
          </a:p>
        </p:txBody>
      </p:sp>
      <p:pic>
        <p:nvPicPr>
          <p:cNvPr id="11" name="Picture 10"/>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641182" y="-2383"/>
            <a:ext cx="417909" cy="685799"/>
          </a:xfrm>
          <a:prstGeom prst="rect">
            <a:avLst/>
          </a:prstGeom>
        </p:spPr>
      </p:pic>
    </p:spTree>
    <p:extLst>
      <p:ext uri="{BB962C8B-B14F-4D97-AF65-F5344CB8AC3E}">
        <p14:creationId xmlns="" xmlns:p14="http://schemas.microsoft.com/office/powerpoint/2010/main" val="42622633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 SnW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3" y="892"/>
            <a:ext cx="12188944" cy="6856281"/>
          </a:xfrm>
          <a:prstGeom prst="rect">
            <a:avLst/>
          </a:prstGeom>
          <a:noFill/>
          <a:ln>
            <a:noFill/>
          </a:ln>
        </p:spPr>
      </p:pic>
      <p:sp>
        <p:nvSpPr>
          <p:cNvPr id="14" name="Rectangle 13"/>
          <p:cNvSpPr/>
          <p:nvPr userDrawn="1"/>
        </p:nvSpPr>
        <p:spPr>
          <a:xfrm>
            <a:off x="0" y="1303020"/>
            <a:ext cx="12188825" cy="1165860"/>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ctrTitle"/>
          </p:nvPr>
        </p:nvSpPr>
        <p:spPr>
          <a:xfrm>
            <a:off x="641182" y="1487058"/>
            <a:ext cx="10918220" cy="446276"/>
          </a:xfrm>
        </p:spPr>
        <p:txBody>
          <a:bodyPr wrap="square" lIns="0" tIns="0" rIns="0" bIns="0">
            <a:spAutoFit/>
          </a:bodyPr>
          <a:lstStyle>
            <a:lvl1pPr>
              <a:defRPr>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641182" y="1890011"/>
            <a:ext cx="10918220" cy="328295"/>
          </a:xfrm>
        </p:spPr>
        <p:txBody>
          <a:bodyPr wrap="square" lIns="0" tIns="0" rIns="0" bIns="0">
            <a:spAutoFit/>
          </a:bodyPr>
          <a:lstStyle>
            <a:lvl1pPr marL="0" indent="0" algn="l">
              <a:buNone/>
              <a:defRPr sz="2100">
                <a:solidFill>
                  <a:schemeClr val="tx1">
                    <a:tint val="7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644EF78C-0077-4668-88B9-243DFB96141B}" type="datetime1">
              <a:rPr lang="en-US" smtClean="0"/>
              <a:pPr/>
              <a:t>4/8/2017</a:t>
            </a:fld>
            <a:endParaRPr lang="en-US" dirty="0"/>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endParaRPr lang="en-US"/>
          </a:p>
        </p:txBody>
      </p:sp>
      <p:sp>
        <p:nvSpPr>
          <p:cNvPr id="6" name="Slide Number Placeholder 5"/>
          <p:cNvSpPr>
            <a:spLocks noGrp="1"/>
          </p:cNvSpPr>
          <p:nvPr>
            <p:ph type="sldNum" sz="quarter" idx="12"/>
          </p:nvPr>
        </p:nvSpPr>
        <p:spPr/>
        <p:txBody>
          <a:bodyPr/>
          <a:lstStyle>
            <a:lvl1pPr algn="ctr">
              <a:defRPr>
                <a:solidFill>
                  <a:schemeClr val="tx1">
                    <a:lumMod val="65000"/>
                    <a:lumOff val="35000"/>
                  </a:schemeClr>
                </a:solidFill>
              </a:defRPr>
            </a:lvl1pPr>
          </a:lstStyle>
          <a:p>
            <a:fld id="{90156F56-D5AE-4C6F-B826-C69D1BC521BB}" type="slidenum">
              <a:rPr lang="en-US" smtClean="0"/>
              <a:pPr/>
              <a:t>‹#›</a:t>
            </a:fld>
            <a:endParaRPr lang="en-US"/>
          </a:p>
        </p:txBody>
      </p:sp>
      <p:sp>
        <p:nvSpPr>
          <p:cNvPr id="15"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a:solidFill>
                  <a:schemeClr val="tx1">
                    <a:lumMod val="65000"/>
                    <a:lumOff val="35000"/>
                  </a:schemeClr>
                </a:solidFill>
                <a:latin typeface="Adobe Clean" pitchFamily="-111" charset="0"/>
              </a:rPr>
              <a:t>© 2014 Adobe Systems Incorporated.  All Rights Reserved.  Adobe Confidential.</a:t>
            </a:r>
          </a:p>
        </p:txBody>
      </p:sp>
      <p:pic>
        <p:nvPicPr>
          <p:cNvPr id="11" name="Picture 10"/>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641182" y="-2383"/>
            <a:ext cx="417909" cy="685799"/>
          </a:xfrm>
          <a:prstGeom prst="rect">
            <a:avLst/>
          </a:prstGeom>
        </p:spPr>
      </p:pic>
    </p:spTree>
    <p:extLst>
      <p:ext uri="{BB962C8B-B14F-4D97-AF65-F5344CB8AC3E}">
        <p14:creationId xmlns="" xmlns:p14="http://schemas.microsoft.com/office/powerpoint/2010/main" val="38124247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 GSP">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2" y="892"/>
            <a:ext cx="12188947" cy="6856283"/>
          </a:xfrm>
          <a:prstGeom prst="rect">
            <a:avLst/>
          </a:prstGeom>
        </p:spPr>
      </p:pic>
      <p:sp>
        <p:nvSpPr>
          <p:cNvPr id="14" name="Rectangle 13"/>
          <p:cNvSpPr/>
          <p:nvPr userDrawn="1"/>
        </p:nvSpPr>
        <p:spPr>
          <a:xfrm>
            <a:off x="0" y="1303020"/>
            <a:ext cx="12188825" cy="116586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41182" y="1487058"/>
            <a:ext cx="10918220" cy="446276"/>
          </a:xfrm>
        </p:spPr>
        <p:txBody>
          <a:bodyPr wrap="square" lIns="0" tIns="0" rIns="0" bIns="0">
            <a:spAutoFit/>
          </a:bodyPr>
          <a:lstStyle>
            <a:lvl1pPr>
              <a:defRPr>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641182" y="1890011"/>
            <a:ext cx="10918220" cy="328295"/>
          </a:xfrm>
        </p:spPr>
        <p:txBody>
          <a:bodyPr wrap="square" lIns="0" tIns="0" rIns="0" bIns="0">
            <a:spAutoFit/>
          </a:bodyPr>
          <a:lstStyle>
            <a:lvl1pPr marL="0" indent="0" algn="l">
              <a:buNone/>
              <a:defRPr sz="2100">
                <a:solidFill>
                  <a:schemeClr val="tx1">
                    <a:lumMod val="65000"/>
                    <a:lumOff val="3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644EF78C-0077-4668-88B9-243DFB96141B}" type="datetime1">
              <a:rPr lang="en-US" smtClean="0"/>
              <a:pPr/>
              <a:t>4/8/2017</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lgn="ctr">
              <a:defRPr/>
            </a:lvl1pPr>
          </a:lstStyle>
          <a:p>
            <a:fld id="{90156F56-D5AE-4C6F-B826-C69D1BC521BB}" type="slidenum">
              <a:rPr lang="en-US" smtClean="0"/>
              <a:pPr/>
              <a:t>‹#›</a:t>
            </a:fld>
            <a:endParaRPr lang="en-US"/>
          </a:p>
        </p:txBody>
      </p:sp>
      <p:sp>
        <p:nvSpPr>
          <p:cNvPr id="15"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a:solidFill>
                  <a:srgbClr val="FFFFFF"/>
                </a:solidFill>
                <a:latin typeface="Adobe Clean" pitchFamily="-111" charset="0"/>
              </a:rPr>
              <a:t>© 2014 Adobe Systems Incorporated.  All Rights Reserved.  Adobe Confidential.</a:t>
            </a:r>
          </a:p>
        </p:txBody>
      </p:sp>
      <p:pic>
        <p:nvPicPr>
          <p:cNvPr id="11" name="Picture 10"/>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641182" y="-2383"/>
            <a:ext cx="417909" cy="685799"/>
          </a:xfrm>
          <a:prstGeom prst="rect">
            <a:avLst/>
          </a:prstGeom>
        </p:spPr>
      </p:pic>
    </p:spTree>
    <p:extLst>
      <p:ext uri="{BB962C8B-B14F-4D97-AF65-F5344CB8AC3E}">
        <p14:creationId xmlns="" xmlns:p14="http://schemas.microsoft.com/office/powerpoint/2010/main" val="2829602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 EB">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1" y="892"/>
            <a:ext cx="12188949" cy="6856283"/>
          </a:xfrm>
          <a:prstGeom prst="rect">
            <a:avLst/>
          </a:prstGeom>
        </p:spPr>
      </p:pic>
      <p:sp>
        <p:nvSpPr>
          <p:cNvPr id="14" name="Rectangle 13"/>
          <p:cNvSpPr/>
          <p:nvPr userDrawn="1"/>
        </p:nvSpPr>
        <p:spPr>
          <a:xfrm>
            <a:off x="0" y="1303020"/>
            <a:ext cx="12188825" cy="116586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41182" y="1487058"/>
            <a:ext cx="10918220" cy="446276"/>
          </a:xfrm>
        </p:spPr>
        <p:txBody>
          <a:bodyPr wrap="square" lIns="0" tIns="0" rIns="0" bIns="0">
            <a:spAutoFit/>
          </a:bodyPr>
          <a:lstStyle>
            <a:lvl1pPr>
              <a:defRPr>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641182" y="1890011"/>
            <a:ext cx="10918220" cy="328295"/>
          </a:xfrm>
        </p:spPr>
        <p:txBody>
          <a:bodyPr wrap="square" lIns="0" tIns="0" rIns="0" bIns="0">
            <a:spAutoFit/>
          </a:bodyPr>
          <a:lstStyle>
            <a:lvl1pPr marL="0" indent="0" algn="l">
              <a:buNone/>
              <a:defRPr sz="2100">
                <a:solidFill>
                  <a:schemeClr val="tx1">
                    <a:lumMod val="65000"/>
                    <a:lumOff val="3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644EF78C-0077-4668-88B9-243DFB96141B}" type="datetime1">
              <a:rPr lang="en-US" smtClean="0"/>
              <a:pPr/>
              <a:t>4/8/2017</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lgn="ctr">
              <a:defRPr/>
            </a:lvl1pPr>
          </a:lstStyle>
          <a:p>
            <a:fld id="{90156F56-D5AE-4C6F-B826-C69D1BC521BB}" type="slidenum">
              <a:rPr lang="en-US" smtClean="0"/>
              <a:pPr/>
              <a:t>‹#›</a:t>
            </a:fld>
            <a:endParaRPr lang="en-US"/>
          </a:p>
        </p:txBody>
      </p:sp>
      <p:sp>
        <p:nvSpPr>
          <p:cNvPr id="15"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a:solidFill>
                  <a:srgbClr val="FFFFFF"/>
                </a:solidFill>
                <a:latin typeface="Adobe Clean" pitchFamily="-111" charset="0"/>
              </a:rPr>
              <a:t>© 2014 Adobe Systems Incorporated.  All Rights Reserved.  Adobe Confidential.</a:t>
            </a:r>
          </a:p>
        </p:txBody>
      </p:sp>
      <p:pic>
        <p:nvPicPr>
          <p:cNvPr id="11" name="Picture 10"/>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641182" y="-2383"/>
            <a:ext cx="417909" cy="685799"/>
          </a:xfrm>
          <a:prstGeom prst="rect">
            <a:avLst/>
          </a:prstGeom>
        </p:spPr>
      </p:pic>
    </p:spTree>
    <p:extLst>
      <p:ext uri="{BB962C8B-B14F-4D97-AF65-F5344CB8AC3E}">
        <p14:creationId xmlns="" xmlns:p14="http://schemas.microsoft.com/office/powerpoint/2010/main" val="10921687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4" name="Date Placeholder 3"/>
          <p:cNvSpPr>
            <a:spLocks noGrp="1"/>
          </p:cNvSpPr>
          <p:nvPr>
            <p:ph type="dt" sz="half" idx="10"/>
          </p:nvPr>
        </p:nvSpPr>
        <p:spPr/>
        <p:txBody>
          <a:bodyPr/>
          <a:lstStyle/>
          <a:p>
            <a:fld id="{B3B8D6CA-D4AF-4FDC-9641-A8569C957DEB}" type="datetime1">
              <a:rPr lang="en-US" smtClean="0"/>
              <a:pPr/>
              <a:t>4/8/2017</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79050707-6B9C-41AD-8E71-8169BFD8CE9E}" type="datetime1">
              <a:rPr lang="en-US" smtClean="0"/>
              <a:pPr/>
              <a:t>4/8/2017</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ay Conten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7B347668-7CB5-401B-A4E5-A798FE114AAD}" type="datetime1">
              <a:rPr lang="en-US" smtClean="0"/>
              <a:pPr/>
              <a:t>4/8/2017</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
        <p:nvSpPr>
          <p:cNvPr id="7" name="Rectangle 5"/>
          <p:cNvSpPr>
            <a:spLocks noChangeArrowheads="1"/>
          </p:cNvSpPr>
          <p:nvPr userDrawn="1"/>
        </p:nvSpPr>
        <p:spPr bwMode="auto">
          <a:xfrm>
            <a:off x="0" y="742951"/>
            <a:ext cx="12188825" cy="5699124"/>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rtl="0" fontAlgn="base">
              <a:spcBef>
                <a:spcPct val="0"/>
              </a:spcBef>
              <a:spcAft>
                <a:spcPct val="0"/>
              </a:spcAft>
            </a:pPr>
            <a:endParaRPr lang="en-US" kern="1200">
              <a:solidFill>
                <a:srgbClr val="FFFFFF"/>
              </a:solidFill>
              <a:latin typeface="+mn-lt"/>
              <a:ea typeface="ＭＳ Ｐゴシック" pitchFamily="-111" charset="-128"/>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 SnW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3" y="892"/>
            <a:ext cx="12188944" cy="6856281"/>
          </a:xfrm>
          <a:prstGeom prst="rect">
            <a:avLst/>
          </a:prstGeom>
          <a:noFill/>
          <a:ln>
            <a:noFill/>
          </a:ln>
        </p:spPr>
      </p:pic>
      <p:sp>
        <p:nvSpPr>
          <p:cNvPr id="14" name="Rectangle 13"/>
          <p:cNvSpPr/>
          <p:nvPr userDrawn="1"/>
        </p:nvSpPr>
        <p:spPr>
          <a:xfrm>
            <a:off x="0" y="1303020"/>
            <a:ext cx="12188825" cy="1165860"/>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ctrTitle"/>
          </p:nvPr>
        </p:nvSpPr>
        <p:spPr>
          <a:xfrm>
            <a:off x="641182" y="1487058"/>
            <a:ext cx="10918220" cy="446276"/>
          </a:xfrm>
        </p:spPr>
        <p:txBody>
          <a:bodyPr wrap="square" lIns="0" tIns="0" rIns="0" bIns="0">
            <a:spAutoFit/>
          </a:bodyPr>
          <a:lstStyle>
            <a:lvl1pPr>
              <a:defRPr>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641182" y="1890011"/>
            <a:ext cx="10918220" cy="328295"/>
          </a:xfrm>
        </p:spPr>
        <p:txBody>
          <a:bodyPr wrap="square" lIns="0" tIns="0" rIns="0" bIns="0">
            <a:spAutoFit/>
          </a:bodyPr>
          <a:lstStyle>
            <a:lvl1pPr marL="0" indent="0" algn="l">
              <a:buNone/>
              <a:defRPr sz="2100">
                <a:solidFill>
                  <a:schemeClr val="tx1">
                    <a:tint val="7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644EF78C-0077-4668-88B9-243DFB96141B}" type="datetime1">
              <a:rPr lang="en-US" smtClean="0"/>
              <a:pPr/>
              <a:t>4/8/2017</a:t>
            </a:fld>
            <a:endParaRPr lang="en-US" dirty="0"/>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endParaRPr lang="en-US"/>
          </a:p>
        </p:txBody>
      </p:sp>
      <p:sp>
        <p:nvSpPr>
          <p:cNvPr id="6" name="Slide Number Placeholder 5"/>
          <p:cNvSpPr>
            <a:spLocks noGrp="1"/>
          </p:cNvSpPr>
          <p:nvPr>
            <p:ph type="sldNum" sz="quarter" idx="12"/>
          </p:nvPr>
        </p:nvSpPr>
        <p:spPr/>
        <p:txBody>
          <a:bodyPr/>
          <a:lstStyle>
            <a:lvl1pPr algn="ctr">
              <a:defRPr>
                <a:solidFill>
                  <a:schemeClr val="tx1">
                    <a:lumMod val="65000"/>
                    <a:lumOff val="35000"/>
                  </a:schemeClr>
                </a:solidFill>
              </a:defRPr>
            </a:lvl1pPr>
          </a:lstStyle>
          <a:p>
            <a:fld id="{90156F56-D5AE-4C6F-B826-C69D1BC521BB}" type="slidenum">
              <a:rPr lang="en-US" smtClean="0"/>
              <a:pPr/>
              <a:t>‹#›</a:t>
            </a:fld>
            <a:endParaRPr lang="en-US"/>
          </a:p>
        </p:txBody>
      </p:sp>
      <p:sp>
        <p:nvSpPr>
          <p:cNvPr id="15"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a:solidFill>
                  <a:schemeClr val="tx1">
                    <a:lumMod val="65000"/>
                    <a:lumOff val="35000"/>
                  </a:schemeClr>
                </a:solidFill>
                <a:latin typeface="Adobe Clean" pitchFamily="-111" charset="0"/>
              </a:rPr>
              <a:t>© 2014 Adobe Systems Incorporated.  All Rights Reserved.  Adobe Confidential.</a:t>
            </a:r>
          </a:p>
        </p:txBody>
      </p:sp>
      <p:pic>
        <p:nvPicPr>
          <p:cNvPr id="11" name="Picture 10"/>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641182" y="-2383"/>
            <a:ext cx="417909" cy="685799"/>
          </a:xfrm>
          <a:prstGeom prst="rect">
            <a:avLst/>
          </a:prstGeom>
        </p:spPr>
      </p:pic>
    </p:spTree>
    <p:extLst>
      <p:ext uri="{BB962C8B-B14F-4D97-AF65-F5344CB8AC3E}">
        <p14:creationId xmlns="" xmlns:p14="http://schemas.microsoft.com/office/powerpoint/2010/main" val="23751895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ck Conten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576251BD-8A37-4A4F-BD66-CA6ADEC4144E}" type="datetime1">
              <a:rPr lang="en-US" smtClean="0"/>
              <a:pPr/>
              <a:t>4/8/2017</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
        <p:nvSpPr>
          <p:cNvPr id="7" name="Rectangle 5"/>
          <p:cNvSpPr>
            <a:spLocks noChangeArrowheads="1"/>
          </p:cNvSpPr>
          <p:nvPr userDrawn="1"/>
        </p:nvSpPr>
        <p:spPr bwMode="auto">
          <a:xfrm>
            <a:off x="0" y="777875"/>
            <a:ext cx="12188825" cy="56642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rtl="0" fontAlgn="base">
              <a:spcBef>
                <a:spcPct val="0"/>
              </a:spcBef>
              <a:spcAft>
                <a:spcPct val="0"/>
              </a:spcAft>
            </a:pPr>
            <a:endParaRPr lang="en-US" kern="1200">
              <a:solidFill>
                <a:srgbClr val="FFFFFF"/>
              </a:solidFill>
              <a:latin typeface="+mn-lt"/>
              <a:ea typeface="ＭＳ Ｐゴシック" pitchFamily="-111" charset="-128"/>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Black Content Area">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76251BD-8A37-4A4F-BD66-CA6ADEC4144E}" type="datetime1">
              <a:rPr lang="en-US" smtClean="0"/>
              <a:pPr/>
              <a:t>4/8/2017</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
        <p:nvSpPr>
          <p:cNvPr id="7" name="Rectangle 5"/>
          <p:cNvSpPr>
            <a:spLocks noChangeArrowheads="1"/>
          </p:cNvSpPr>
          <p:nvPr userDrawn="1"/>
        </p:nvSpPr>
        <p:spPr bwMode="auto">
          <a:xfrm>
            <a:off x="0" y="0"/>
            <a:ext cx="12188825" cy="644207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rtl="0" fontAlgn="base">
              <a:spcBef>
                <a:spcPct val="0"/>
              </a:spcBef>
              <a:spcAft>
                <a:spcPct val="0"/>
              </a:spcAft>
            </a:pPr>
            <a:endParaRPr lang="en-US" kern="1200">
              <a:solidFill>
                <a:srgbClr val="FFFFFF"/>
              </a:solidFill>
              <a:latin typeface="+mn-lt"/>
              <a:ea typeface="ＭＳ Ｐゴシック" pitchFamily="-111" charset="-128"/>
              <a:cs typeface="+mn-cs"/>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 xmlns:p14="http://schemas.microsoft.com/office/powerpoint/2010/main" val="23114945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White end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 xmlns:a14="http://schemas.microsoft.com/office/drawing/2010/main"/>
              </a:ext>
            </a:extLst>
          </a:blip>
          <a:stretch>
            <a:fillRect/>
          </a:stretch>
        </p:blipFill>
        <p:spPr>
          <a:xfrm>
            <a:off x="5386522" y="2447346"/>
            <a:ext cx="1414469" cy="1947672"/>
          </a:xfrm>
          <a:prstGeom prst="rect">
            <a:avLst/>
          </a:prstGeom>
        </p:spPr>
      </p:pic>
    </p:spTree>
    <p:extLst>
      <p:ext uri="{BB962C8B-B14F-4D97-AF65-F5344CB8AC3E}">
        <p14:creationId xmlns="" xmlns:p14="http://schemas.microsoft.com/office/powerpoint/2010/main" val="33612170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0825"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0825"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F54FDC1-E729-42EE-9301-703EB1A99E39}" type="datetimeFigureOut">
              <a:rPr lang="en-US" smtClean="0"/>
              <a:pPr/>
              <a:t>4/8/2017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3469AF-8F50-4FB3-A08B-FE07344D7297}" type="slidenum">
              <a:rPr lang="en-US" smtClean="0"/>
              <a:pPr/>
              <a:t>‹#›</a:t>
            </a:fld>
            <a:endParaRPr lang="en-US"/>
          </a:p>
        </p:txBody>
      </p:sp>
    </p:spTree>
    <p:extLst>
      <p:ext uri="{BB962C8B-B14F-4D97-AF65-F5344CB8AC3E}">
        <p14:creationId xmlns="" xmlns:p14="http://schemas.microsoft.com/office/powerpoint/2010/main" val="25715942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F54FDC1-E729-42EE-9301-703EB1A99E39}" type="datetimeFigureOut">
              <a:rPr lang="en-US" smtClean="0"/>
              <a:pPr/>
              <a:t>4/8/2017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3469AF-8F50-4FB3-A08B-FE07344D7297}" type="slidenum">
              <a:rPr lang="en-US" smtClean="0"/>
              <a:pPr/>
              <a:t>‹#›</a:t>
            </a:fld>
            <a:endParaRPr lang="en-US"/>
          </a:p>
        </p:txBody>
      </p:sp>
    </p:spTree>
    <p:extLst>
      <p:ext uri="{BB962C8B-B14F-4D97-AF65-F5344CB8AC3E}">
        <p14:creationId xmlns="" xmlns:p14="http://schemas.microsoft.com/office/powerpoint/2010/main" val="1546592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2425"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2425"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54FDC1-E729-42EE-9301-703EB1A99E39}" type="datetimeFigureOut">
              <a:rPr lang="en-US" smtClean="0"/>
              <a:pPr/>
              <a:t>4/8/2017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3469AF-8F50-4FB3-A08B-FE07344D7297}" type="slidenum">
              <a:rPr lang="en-US" smtClean="0"/>
              <a:pPr/>
              <a:t>‹#›</a:t>
            </a:fld>
            <a:endParaRPr lang="en-US"/>
          </a:p>
        </p:txBody>
      </p:sp>
    </p:spTree>
    <p:extLst>
      <p:ext uri="{BB962C8B-B14F-4D97-AF65-F5344CB8AC3E}">
        <p14:creationId xmlns="" xmlns:p14="http://schemas.microsoft.com/office/powerpoint/2010/main" val="23630688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0013"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0613" y="1825625"/>
            <a:ext cx="518001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F54FDC1-E729-42EE-9301-703EB1A99E39}" type="datetimeFigureOut">
              <a:rPr lang="en-US" smtClean="0"/>
              <a:pPr/>
              <a:t>4/8/2017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3469AF-8F50-4FB3-A08B-FE07344D7297}" type="slidenum">
              <a:rPr lang="en-US" smtClean="0"/>
              <a:pPr/>
              <a:t>‹#›</a:t>
            </a:fld>
            <a:endParaRPr lang="en-US"/>
          </a:p>
        </p:txBody>
      </p:sp>
    </p:spTree>
    <p:extLst>
      <p:ext uri="{BB962C8B-B14F-4D97-AF65-F5344CB8AC3E}">
        <p14:creationId xmlns="" xmlns:p14="http://schemas.microsoft.com/office/powerpoint/2010/main" val="12408199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2425"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62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620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0613" y="1681163"/>
            <a:ext cx="51816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3" y="2505075"/>
            <a:ext cx="518160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F54FDC1-E729-42EE-9301-703EB1A99E39}" type="datetimeFigureOut">
              <a:rPr lang="en-US" smtClean="0"/>
              <a:pPr/>
              <a:t>4/8/2017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3469AF-8F50-4FB3-A08B-FE07344D7297}" type="slidenum">
              <a:rPr lang="en-US" smtClean="0"/>
              <a:pPr/>
              <a:t>‹#›</a:t>
            </a:fld>
            <a:endParaRPr lang="en-US"/>
          </a:p>
        </p:txBody>
      </p:sp>
    </p:spTree>
    <p:extLst>
      <p:ext uri="{BB962C8B-B14F-4D97-AF65-F5344CB8AC3E}">
        <p14:creationId xmlns="" xmlns:p14="http://schemas.microsoft.com/office/powerpoint/2010/main" val="3007143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F54FDC1-E729-42EE-9301-703EB1A99E39}" type="datetimeFigureOut">
              <a:rPr lang="en-US" smtClean="0"/>
              <a:pPr/>
              <a:t>4/8/2017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3469AF-8F50-4FB3-A08B-FE07344D7297}" type="slidenum">
              <a:rPr lang="en-US" smtClean="0"/>
              <a:pPr/>
              <a:t>‹#›</a:t>
            </a:fld>
            <a:endParaRPr lang="en-US"/>
          </a:p>
        </p:txBody>
      </p:sp>
    </p:spTree>
    <p:extLst>
      <p:ext uri="{BB962C8B-B14F-4D97-AF65-F5344CB8AC3E}">
        <p14:creationId xmlns="" xmlns:p14="http://schemas.microsoft.com/office/powerpoint/2010/main" val="30474418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54FDC1-E729-42EE-9301-703EB1A99E39}" type="datetimeFigureOut">
              <a:rPr lang="en-US" smtClean="0"/>
              <a:pPr/>
              <a:t>4/8/2017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3469AF-8F50-4FB3-A08B-FE07344D7297}" type="slidenum">
              <a:rPr lang="en-US" smtClean="0"/>
              <a:pPr/>
              <a:t>‹#›</a:t>
            </a:fld>
            <a:endParaRPr lang="en-US"/>
          </a:p>
        </p:txBody>
      </p:sp>
    </p:spTree>
    <p:extLst>
      <p:ext uri="{BB962C8B-B14F-4D97-AF65-F5344CB8AC3E}">
        <p14:creationId xmlns="" xmlns:p14="http://schemas.microsoft.com/office/powerpoint/2010/main" val="1907515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 SnW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0" y="892"/>
            <a:ext cx="12188952" cy="6856284"/>
          </a:xfrm>
          <a:prstGeom prst="rect">
            <a:avLst/>
          </a:prstGeom>
        </p:spPr>
      </p:pic>
      <p:sp>
        <p:nvSpPr>
          <p:cNvPr id="14" name="Rectangle 13"/>
          <p:cNvSpPr/>
          <p:nvPr userDrawn="1"/>
        </p:nvSpPr>
        <p:spPr>
          <a:xfrm>
            <a:off x="0" y="1303020"/>
            <a:ext cx="12188825" cy="1165860"/>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ctrTitle"/>
          </p:nvPr>
        </p:nvSpPr>
        <p:spPr>
          <a:xfrm>
            <a:off x="641182" y="1487058"/>
            <a:ext cx="10918220" cy="446276"/>
          </a:xfrm>
        </p:spPr>
        <p:txBody>
          <a:bodyPr wrap="square" lIns="0" tIns="0" rIns="0" bIns="0">
            <a:spAutoFit/>
          </a:bodyPr>
          <a:lstStyle>
            <a:lvl1pPr>
              <a:defRPr>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641182" y="1890011"/>
            <a:ext cx="10918220" cy="328295"/>
          </a:xfrm>
        </p:spPr>
        <p:txBody>
          <a:bodyPr wrap="square" lIns="0" tIns="0" rIns="0" bIns="0">
            <a:spAutoFit/>
          </a:bodyPr>
          <a:lstStyle>
            <a:lvl1pPr marL="0" indent="0" algn="l">
              <a:buNone/>
              <a:defRPr sz="2100">
                <a:solidFill>
                  <a:schemeClr val="tx1">
                    <a:tint val="7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644EF78C-0077-4668-88B9-243DFB96141B}" type="datetime1">
              <a:rPr lang="en-US" smtClean="0"/>
              <a:pPr/>
              <a:t>4/8/2017</a:t>
            </a:fld>
            <a:endParaRPr lang="en-US" dirty="0"/>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endParaRPr lang="en-US"/>
          </a:p>
        </p:txBody>
      </p:sp>
      <p:sp>
        <p:nvSpPr>
          <p:cNvPr id="6" name="Slide Number Placeholder 5"/>
          <p:cNvSpPr>
            <a:spLocks noGrp="1"/>
          </p:cNvSpPr>
          <p:nvPr>
            <p:ph type="sldNum" sz="quarter" idx="12"/>
          </p:nvPr>
        </p:nvSpPr>
        <p:spPr/>
        <p:txBody>
          <a:bodyPr/>
          <a:lstStyle>
            <a:lvl1pPr algn="ctr">
              <a:defRPr>
                <a:solidFill>
                  <a:schemeClr val="tx1">
                    <a:lumMod val="65000"/>
                    <a:lumOff val="35000"/>
                  </a:schemeClr>
                </a:solidFill>
              </a:defRPr>
            </a:lvl1pPr>
          </a:lstStyle>
          <a:p>
            <a:fld id="{90156F56-D5AE-4C6F-B826-C69D1BC521BB}" type="slidenum">
              <a:rPr lang="en-US" smtClean="0"/>
              <a:pPr/>
              <a:t>‹#›</a:t>
            </a:fld>
            <a:endParaRPr lang="en-US"/>
          </a:p>
        </p:txBody>
      </p:sp>
      <p:sp>
        <p:nvSpPr>
          <p:cNvPr id="15"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a:solidFill>
                  <a:schemeClr val="tx1">
                    <a:lumMod val="65000"/>
                    <a:lumOff val="35000"/>
                  </a:schemeClr>
                </a:solidFill>
                <a:latin typeface="Adobe Clean" pitchFamily="-111" charset="0"/>
              </a:rPr>
              <a:t>© 2014 Adobe Systems Incorporated.  All Rights Reserved.  Adobe Confidential.</a:t>
            </a:r>
          </a:p>
        </p:txBody>
      </p:sp>
      <p:pic>
        <p:nvPicPr>
          <p:cNvPr id="11" name="Picture 10"/>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641182" y="-2383"/>
            <a:ext cx="417909" cy="685799"/>
          </a:xfrm>
          <a:prstGeom prst="rect">
            <a:avLst/>
          </a:prstGeom>
        </p:spPr>
      </p:pic>
    </p:spTree>
    <p:extLst>
      <p:ext uri="{BB962C8B-B14F-4D97-AF65-F5344CB8AC3E}">
        <p14:creationId xmlns="" xmlns:p14="http://schemas.microsoft.com/office/powerpoint/2010/main" val="18803819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065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1600" y="987425"/>
            <a:ext cx="61706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F54FDC1-E729-42EE-9301-703EB1A99E39}" type="datetimeFigureOut">
              <a:rPr lang="en-US" smtClean="0"/>
              <a:pPr/>
              <a:t>4/8/2017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3469AF-8F50-4FB3-A08B-FE07344D7297}" type="slidenum">
              <a:rPr lang="en-US" smtClean="0"/>
              <a:pPr/>
              <a:t>‹#›</a:t>
            </a:fld>
            <a:endParaRPr lang="en-US"/>
          </a:p>
        </p:txBody>
      </p:sp>
    </p:spTree>
    <p:extLst>
      <p:ext uri="{BB962C8B-B14F-4D97-AF65-F5344CB8AC3E}">
        <p14:creationId xmlns="" xmlns:p14="http://schemas.microsoft.com/office/powerpoint/2010/main" val="33101041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065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1600" y="987425"/>
            <a:ext cx="617061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F54FDC1-E729-42EE-9301-703EB1A99E39}" type="datetimeFigureOut">
              <a:rPr lang="en-US" smtClean="0"/>
              <a:pPr/>
              <a:t>4/8/2017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3469AF-8F50-4FB3-A08B-FE07344D7297}" type="slidenum">
              <a:rPr lang="en-US" smtClean="0"/>
              <a:pPr/>
              <a:t>‹#›</a:t>
            </a:fld>
            <a:endParaRPr lang="en-US"/>
          </a:p>
        </p:txBody>
      </p:sp>
    </p:spTree>
    <p:extLst>
      <p:ext uri="{BB962C8B-B14F-4D97-AF65-F5344CB8AC3E}">
        <p14:creationId xmlns="" xmlns:p14="http://schemas.microsoft.com/office/powerpoint/2010/main" val="15116694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F54FDC1-E729-42EE-9301-703EB1A99E39}" type="datetimeFigureOut">
              <a:rPr lang="en-US" smtClean="0"/>
              <a:pPr/>
              <a:t>4/8/2017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3469AF-8F50-4FB3-A08B-FE07344D7297}" type="slidenum">
              <a:rPr lang="en-US" smtClean="0"/>
              <a:pPr/>
              <a:t>‹#›</a:t>
            </a:fld>
            <a:endParaRPr lang="en-US"/>
          </a:p>
        </p:txBody>
      </p:sp>
    </p:spTree>
    <p:extLst>
      <p:ext uri="{BB962C8B-B14F-4D97-AF65-F5344CB8AC3E}">
        <p14:creationId xmlns="" xmlns:p14="http://schemas.microsoft.com/office/powerpoint/2010/main" val="12998062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3313" y="365125"/>
            <a:ext cx="2627312"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2713"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F54FDC1-E729-42EE-9301-703EB1A99E39}" type="datetimeFigureOut">
              <a:rPr lang="en-US" smtClean="0"/>
              <a:pPr/>
              <a:t>4/8/2017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3469AF-8F50-4FB3-A08B-FE07344D7297}" type="slidenum">
              <a:rPr lang="en-US" smtClean="0"/>
              <a:pPr/>
              <a:t>‹#›</a:t>
            </a:fld>
            <a:endParaRPr lang="en-US"/>
          </a:p>
        </p:txBody>
      </p:sp>
    </p:spTree>
    <p:extLst>
      <p:ext uri="{BB962C8B-B14F-4D97-AF65-F5344CB8AC3E}">
        <p14:creationId xmlns="" xmlns:p14="http://schemas.microsoft.com/office/powerpoint/2010/main" val="3338396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pic>
        <p:nvPicPr>
          <p:cNvPr id="8" name="Picture 7" descr="ppt_cover.png"/>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0" y="-432136"/>
            <a:ext cx="12188825" cy="6856215"/>
          </a:xfrm>
          <a:prstGeom prst="rect">
            <a:avLst/>
          </a:prstGeom>
        </p:spPr>
      </p:pic>
      <p:sp>
        <p:nvSpPr>
          <p:cNvPr id="4" name="Date Placeholder 3"/>
          <p:cNvSpPr>
            <a:spLocks noGrp="1"/>
          </p:cNvSpPr>
          <p:nvPr>
            <p:ph type="dt" sz="half" idx="10"/>
          </p:nvPr>
        </p:nvSpPr>
        <p:spPr>
          <a:xfrm>
            <a:off x="5586545" y="6629401"/>
            <a:ext cx="1015735" cy="168275"/>
          </a:xfrm>
          <a:prstGeom prst="rect">
            <a:avLst/>
          </a:prstGeom>
        </p:spPr>
        <p:txBody>
          <a:bodyPr lIns="68514" tIns="34258" rIns="68514" bIns="34258"/>
          <a:lstStyle/>
          <a:p>
            <a:pPr defTabSz="913342"/>
            <a:fld id="{79050707-6B9C-41AD-8E71-8169BFD8CE9E}" type="datetime1">
              <a:rPr lang="en-US" smtClean="0">
                <a:solidFill>
                  <a:srgbClr val="000000"/>
                </a:solidFill>
              </a:rPr>
              <a:pPr defTabSz="913342"/>
              <a:t>4/8/2017</a:t>
            </a:fld>
            <a:endParaRPr lang="en-US" dirty="0">
              <a:solidFill>
                <a:srgbClr val="000000"/>
              </a:solidFill>
            </a:endParaRPr>
          </a:p>
        </p:txBody>
      </p:sp>
      <p:sp>
        <p:nvSpPr>
          <p:cNvPr id="5" name="Footer Placeholder 4"/>
          <p:cNvSpPr>
            <a:spLocks noGrp="1"/>
          </p:cNvSpPr>
          <p:nvPr>
            <p:ph type="ftr" sz="quarter" idx="11"/>
          </p:nvPr>
        </p:nvSpPr>
        <p:spPr>
          <a:xfrm>
            <a:off x="281441" y="6629401"/>
            <a:ext cx="5203530" cy="168275"/>
          </a:xfrm>
          <a:prstGeom prst="rect">
            <a:avLst/>
          </a:prstGeom>
        </p:spPr>
        <p:txBody>
          <a:bodyPr lIns="68514" tIns="34258" rIns="68514" bIns="34258"/>
          <a:lstStyle/>
          <a:p>
            <a:pPr defTabSz="913342"/>
            <a:endParaRPr lang="en-US">
              <a:solidFill>
                <a:srgbClr val="000000"/>
              </a:solidFill>
            </a:endParaRPr>
          </a:p>
        </p:txBody>
      </p:sp>
      <p:sp>
        <p:nvSpPr>
          <p:cNvPr id="6" name="Slide Number Placeholder 5"/>
          <p:cNvSpPr>
            <a:spLocks noGrp="1"/>
          </p:cNvSpPr>
          <p:nvPr>
            <p:ph type="sldNum" sz="quarter" idx="12"/>
          </p:nvPr>
        </p:nvSpPr>
        <p:spPr>
          <a:xfrm>
            <a:off x="5586545" y="6477001"/>
            <a:ext cx="1015735" cy="168275"/>
          </a:xfrm>
          <a:prstGeom prst="rect">
            <a:avLst/>
          </a:prstGeom>
        </p:spPr>
        <p:txBody>
          <a:bodyPr lIns="68514" tIns="34258" rIns="68514" bIns="34258"/>
          <a:lstStyle/>
          <a:p>
            <a:pPr algn="ctr" defTabSz="913342"/>
            <a:fld id="{90156F56-D5AE-4C6F-B826-C69D1BC521BB}" type="slidenum">
              <a:rPr lang="en-US" smtClean="0">
                <a:solidFill>
                  <a:srgbClr val="000000"/>
                </a:solidFill>
              </a:rPr>
              <a:pPr algn="ctr" defTabSz="913342"/>
              <a:t>‹#›</a:t>
            </a:fld>
            <a:endParaRPr lang="en-US" dirty="0">
              <a:solidFill>
                <a:srgbClr val="000000"/>
              </a:solidFill>
            </a:endParaRPr>
          </a:p>
        </p:txBody>
      </p:sp>
      <p:sp>
        <p:nvSpPr>
          <p:cNvPr id="7" name="Title 1"/>
          <p:cNvSpPr>
            <a:spLocks noGrp="1"/>
          </p:cNvSpPr>
          <p:nvPr>
            <p:ph type="title"/>
          </p:nvPr>
        </p:nvSpPr>
        <p:spPr>
          <a:xfrm>
            <a:off x="304721" y="184149"/>
            <a:ext cx="11579384" cy="411163"/>
          </a:xfrm>
        </p:spPr>
        <p:txBody>
          <a:bodyPr/>
          <a:lstStyle>
            <a:lvl1pPr>
              <a:defRPr>
                <a:solidFill>
                  <a:schemeClr val="tx1">
                    <a:lumMod val="85000"/>
                    <a:lumOff val="15000"/>
                  </a:schemeClr>
                </a:solidFill>
              </a:defRPr>
            </a:lvl1pPr>
          </a:lstStyle>
          <a:p>
            <a:r>
              <a:rPr lang="en-US" dirty="0"/>
              <a:t>Click to edit Master title style</a:t>
            </a:r>
          </a:p>
        </p:txBody>
      </p:sp>
    </p:spTree>
    <p:extLst>
      <p:ext uri="{BB962C8B-B14F-4D97-AF65-F5344CB8AC3E}">
        <p14:creationId xmlns="" xmlns:p14="http://schemas.microsoft.com/office/powerpoint/2010/main" val="76608628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9_Title Only Dark">
    <p:spTree>
      <p:nvGrpSpPr>
        <p:cNvPr id="1" name=""/>
        <p:cNvGrpSpPr/>
        <p:nvPr/>
      </p:nvGrpSpPr>
      <p:grpSpPr>
        <a:xfrm>
          <a:off x="0" y="0"/>
          <a:ext cx="0" cy="0"/>
          <a:chOff x="0" y="0"/>
          <a:chExt cx="0" cy="0"/>
        </a:xfrm>
      </p:grpSpPr>
      <p:pic>
        <p:nvPicPr>
          <p:cNvPr id="9" name="Picture 8" descr="ppt_2.png"/>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0" y="-422700"/>
            <a:ext cx="12188825" cy="6856215"/>
          </a:xfrm>
          <a:prstGeom prst="rect">
            <a:avLst/>
          </a:prstGeom>
        </p:spPr>
      </p:pic>
      <p:sp>
        <p:nvSpPr>
          <p:cNvPr id="8" name="Rectangle 7"/>
          <p:cNvSpPr/>
          <p:nvPr userDrawn="1"/>
        </p:nvSpPr>
        <p:spPr>
          <a:xfrm>
            <a:off x="0" y="-10428"/>
            <a:ext cx="12195109" cy="6461581"/>
          </a:xfrm>
          <a:prstGeom prst="rect">
            <a:avLst/>
          </a:prstGeom>
          <a:solidFill>
            <a:schemeClr val="tx1">
              <a:alpha val="80000"/>
            </a:schemeClr>
          </a:solidFill>
          <a:ln>
            <a:noFill/>
          </a:ln>
        </p:spPr>
        <p:style>
          <a:lnRef idx="1">
            <a:schemeClr val="accent1"/>
          </a:lnRef>
          <a:fillRef idx="3">
            <a:schemeClr val="accent1"/>
          </a:fillRef>
          <a:effectRef idx="2">
            <a:schemeClr val="accent1"/>
          </a:effectRef>
          <a:fontRef idx="minor">
            <a:schemeClr val="lt1"/>
          </a:fontRef>
        </p:style>
        <p:txBody>
          <a:bodyPr lIns="91328" tIns="45665" rIns="91328" bIns="45665" rtlCol="0" anchor="ctr"/>
          <a:lstStyle/>
          <a:p>
            <a:pPr algn="ctr" defTabSz="913342"/>
            <a:endParaRPr lang="en-US" sz="2399">
              <a:solidFill>
                <a:prstClr val="white"/>
              </a:solidFill>
              <a:latin typeface="Adobe Clean"/>
            </a:endParaRPr>
          </a:p>
        </p:txBody>
      </p:sp>
      <p:sp>
        <p:nvSpPr>
          <p:cNvPr id="4" name="Date Placeholder 3"/>
          <p:cNvSpPr>
            <a:spLocks noGrp="1"/>
          </p:cNvSpPr>
          <p:nvPr>
            <p:ph type="dt" sz="half" idx="10"/>
          </p:nvPr>
        </p:nvSpPr>
        <p:spPr>
          <a:xfrm>
            <a:off x="5586545" y="6629401"/>
            <a:ext cx="1015735" cy="168275"/>
          </a:xfrm>
          <a:prstGeom prst="rect">
            <a:avLst/>
          </a:prstGeom>
        </p:spPr>
        <p:txBody>
          <a:bodyPr lIns="68514" tIns="34258" rIns="68514" bIns="34258"/>
          <a:lstStyle/>
          <a:p>
            <a:pPr defTabSz="913342"/>
            <a:fld id="{79050707-6B9C-41AD-8E71-8169BFD8CE9E}" type="datetime1">
              <a:rPr lang="en-US" smtClean="0">
                <a:solidFill>
                  <a:srgbClr val="000000"/>
                </a:solidFill>
              </a:rPr>
              <a:pPr defTabSz="913342"/>
              <a:t>4/8/2017</a:t>
            </a:fld>
            <a:endParaRPr lang="en-US" dirty="0">
              <a:solidFill>
                <a:srgbClr val="000000"/>
              </a:solidFill>
            </a:endParaRPr>
          </a:p>
        </p:txBody>
      </p:sp>
      <p:sp>
        <p:nvSpPr>
          <p:cNvPr id="5" name="Footer Placeholder 4"/>
          <p:cNvSpPr>
            <a:spLocks noGrp="1"/>
          </p:cNvSpPr>
          <p:nvPr>
            <p:ph type="ftr" sz="quarter" idx="11"/>
          </p:nvPr>
        </p:nvSpPr>
        <p:spPr>
          <a:xfrm>
            <a:off x="281441" y="6629401"/>
            <a:ext cx="5203530" cy="168275"/>
          </a:xfrm>
          <a:prstGeom prst="rect">
            <a:avLst/>
          </a:prstGeom>
        </p:spPr>
        <p:txBody>
          <a:bodyPr lIns="68514" tIns="34258" rIns="68514" bIns="34258"/>
          <a:lstStyle/>
          <a:p>
            <a:pPr defTabSz="913342"/>
            <a:endParaRPr lang="en-US">
              <a:solidFill>
                <a:srgbClr val="000000"/>
              </a:solidFill>
            </a:endParaRPr>
          </a:p>
        </p:txBody>
      </p:sp>
      <p:sp>
        <p:nvSpPr>
          <p:cNvPr id="6" name="Slide Number Placeholder 5"/>
          <p:cNvSpPr>
            <a:spLocks noGrp="1"/>
          </p:cNvSpPr>
          <p:nvPr>
            <p:ph type="sldNum" sz="quarter" idx="12"/>
          </p:nvPr>
        </p:nvSpPr>
        <p:spPr>
          <a:xfrm>
            <a:off x="5586545" y="6477001"/>
            <a:ext cx="1015735" cy="168275"/>
          </a:xfrm>
          <a:prstGeom prst="rect">
            <a:avLst/>
          </a:prstGeom>
        </p:spPr>
        <p:txBody>
          <a:bodyPr lIns="68514" tIns="34258" rIns="68514" bIns="34258"/>
          <a:lstStyle/>
          <a:p>
            <a:pPr algn="ctr" defTabSz="913342"/>
            <a:fld id="{90156F56-D5AE-4C6F-B826-C69D1BC521BB}" type="slidenum">
              <a:rPr lang="en-US" smtClean="0">
                <a:solidFill>
                  <a:srgbClr val="000000"/>
                </a:solidFill>
              </a:rPr>
              <a:pPr algn="ctr" defTabSz="913342"/>
              <a:t>‹#›</a:t>
            </a:fld>
            <a:endParaRPr lang="en-US" dirty="0">
              <a:solidFill>
                <a:srgbClr val="000000"/>
              </a:solidFill>
            </a:endParaRPr>
          </a:p>
        </p:txBody>
      </p:sp>
      <p:sp>
        <p:nvSpPr>
          <p:cNvPr id="7" name="Title 1"/>
          <p:cNvSpPr>
            <a:spLocks noGrp="1"/>
          </p:cNvSpPr>
          <p:nvPr>
            <p:ph type="title"/>
          </p:nvPr>
        </p:nvSpPr>
        <p:spPr>
          <a:xfrm>
            <a:off x="304721" y="184149"/>
            <a:ext cx="11579384" cy="411163"/>
          </a:xfrm>
        </p:spPr>
        <p:txBody>
          <a:bodyPr/>
          <a:lstStyle/>
          <a:p>
            <a:r>
              <a:rPr lang="en-US"/>
              <a:t>Click to edit Master title style</a:t>
            </a:r>
          </a:p>
        </p:txBody>
      </p:sp>
    </p:spTree>
    <p:extLst>
      <p:ext uri="{BB962C8B-B14F-4D97-AF65-F5344CB8AC3E}">
        <p14:creationId xmlns="" xmlns:p14="http://schemas.microsoft.com/office/powerpoint/2010/main" val="11016101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6_Gray Content Area">
    <p:spTree>
      <p:nvGrpSpPr>
        <p:cNvPr id="1" name=""/>
        <p:cNvGrpSpPr/>
        <p:nvPr/>
      </p:nvGrpSpPr>
      <p:grpSpPr>
        <a:xfrm>
          <a:off x="0" y="0"/>
          <a:ext cx="0" cy="0"/>
          <a:chOff x="0" y="0"/>
          <a:chExt cx="0" cy="0"/>
        </a:xfrm>
      </p:grpSpPr>
      <p:pic>
        <p:nvPicPr>
          <p:cNvPr id="8" name="Picture 7" descr="blue.jpg"/>
          <p:cNvPicPr>
            <a:picLocks/>
          </p:cNvPicPr>
          <p:nvPr userDrawn="1"/>
        </p:nvPicPr>
        <p:blipFill rotWithShape="1">
          <a:blip r:embed="rId2" cstate="screen">
            <a:extLst>
              <a:ext uri="{28A0092B-C50C-407E-A947-70E740481C1C}">
                <a14:useLocalDpi xmlns="" xmlns:a14="http://schemas.microsoft.com/office/drawing/2010/main"/>
              </a:ext>
            </a:extLst>
          </a:blip>
          <a:srcRect/>
          <a:stretch/>
        </p:blipFill>
        <p:spPr>
          <a:xfrm>
            <a:off x="3" y="3"/>
            <a:ext cx="12188824" cy="6440716"/>
          </a:xfrm>
          <a:prstGeom prst="rect">
            <a:avLst/>
          </a:prstGeom>
        </p:spPr>
      </p:pic>
      <p:sp>
        <p:nvSpPr>
          <p:cNvPr id="9" name="Rectangle 8"/>
          <p:cNvSpPr/>
          <p:nvPr userDrawn="1"/>
        </p:nvSpPr>
        <p:spPr>
          <a:xfrm rot="10800000">
            <a:off x="-1" y="803759"/>
            <a:ext cx="12188822" cy="5642431"/>
          </a:xfrm>
          <a:prstGeom prst="rect">
            <a:avLst/>
          </a:prstGeom>
          <a:gradFill>
            <a:gsLst>
              <a:gs pos="0">
                <a:schemeClr val="tx1">
                  <a:alpha val="77000"/>
                </a:schemeClr>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335" tIns="45669" rIns="91335" bIns="45669" rtlCol="0" anchor="ctr"/>
          <a:lstStyle/>
          <a:p>
            <a:pPr defTabSz="913410"/>
            <a:endParaRPr lang="en-US" sz="2399">
              <a:solidFill>
                <a:prstClr val="white"/>
              </a:solidFill>
              <a:latin typeface="Adobe Clean"/>
            </a:endParaRPr>
          </a:p>
        </p:txBody>
      </p:sp>
      <p:sp>
        <p:nvSpPr>
          <p:cNvPr id="2" name="Title 1"/>
          <p:cNvSpPr>
            <a:spLocks noGrp="1"/>
          </p:cNvSpPr>
          <p:nvPr>
            <p:ph type="title"/>
          </p:nvPr>
        </p:nvSpPr>
        <p:spPr/>
        <p:txBody>
          <a:bodyPr/>
          <a:lstStyle>
            <a:lvl1pPr>
              <a:defRPr>
                <a:solidFill>
                  <a:schemeClr val="accent2">
                    <a:lumMod val="60000"/>
                    <a:lumOff val="40000"/>
                  </a:schemeClr>
                </a:solidFill>
              </a:defRPr>
            </a:lvl1pPr>
          </a:lstStyle>
          <a:p>
            <a:r>
              <a:rPr lang="en-US" dirty="0"/>
              <a:t>Click to edit Master title style</a:t>
            </a:r>
          </a:p>
        </p:txBody>
      </p:sp>
      <p:sp>
        <p:nvSpPr>
          <p:cNvPr id="4" name="Date Placeholder 3"/>
          <p:cNvSpPr>
            <a:spLocks noGrp="1"/>
          </p:cNvSpPr>
          <p:nvPr>
            <p:ph type="dt" sz="half" idx="10"/>
          </p:nvPr>
        </p:nvSpPr>
        <p:spPr>
          <a:xfrm>
            <a:off x="5586546" y="6629401"/>
            <a:ext cx="1015735" cy="168275"/>
          </a:xfrm>
          <a:prstGeom prst="rect">
            <a:avLst/>
          </a:prstGeom>
        </p:spPr>
        <p:txBody>
          <a:bodyPr lIns="68532" tIns="34267" rIns="68532" bIns="34267"/>
          <a:lstStyle/>
          <a:p>
            <a:pPr defTabSz="913342"/>
            <a:endParaRPr lang="en-US" dirty="0">
              <a:solidFill>
                <a:prstClr val="white"/>
              </a:solidFill>
            </a:endParaRPr>
          </a:p>
        </p:txBody>
      </p:sp>
      <p:sp>
        <p:nvSpPr>
          <p:cNvPr id="5" name="Footer Placeholder 4"/>
          <p:cNvSpPr>
            <a:spLocks noGrp="1"/>
          </p:cNvSpPr>
          <p:nvPr>
            <p:ph type="ftr" sz="quarter" idx="11"/>
          </p:nvPr>
        </p:nvSpPr>
        <p:spPr>
          <a:xfrm>
            <a:off x="281441" y="6629401"/>
            <a:ext cx="5203530" cy="168275"/>
          </a:xfrm>
          <a:prstGeom prst="rect">
            <a:avLst/>
          </a:prstGeom>
        </p:spPr>
        <p:txBody>
          <a:bodyPr lIns="68523" tIns="34262" rIns="68523" bIns="34262"/>
          <a:lstStyle/>
          <a:p>
            <a:pPr defTabSz="913342"/>
            <a:endParaRPr lang="en-US">
              <a:solidFill>
                <a:prstClr val="white"/>
              </a:solidFill>
            </a:endParaRPr>
          </a:p>
        </p:txBody>
      </p:sp>
      <p:sp>
        <p:nvSpPr>
          <p:cNvPr id="6" name="Slide Number Placeholder 5"/>
          <p:cNvSpPr>
            <a:spLocks noGrp="1"/>
          </p:cNvSpPr>
          <p:nvPr>
            <p:ph type="sldNum" sz="quarter" idx="12"/>
          </p:nvPr>
        </p:nvSpPr>
        <p:spPr>
          <a:xfrm>
            <a:off x="5586545" y="6477001"/>
            <a:ext cx="1015735" cy="168275"/>
          </a:xfrm>
          <a:prstGeom prst="rect">
            <a:avLst/>
          </a:prstGeom>
        </p:spPr>
        <p:txBody>
          <a:bodyPr lIns="68532" tIns="34267" rIns="68532" bIns="34267"/>
          <a:lstStyle/>
          <a:p>
            <a:pPr algn="ctr" defTabSz="913342"/>
            <a:fld id="{90156F56-D5AE-4C6F-B826-C69D1BC521BB}" type="slidenum">
              <a:rPr lang="en-US" smtClean="0">
                <a:solidFill>
                  <a:prstClr val="white"/>
                </a:solidFill>
              </a:rPr>
              <a:pPr algn="ctr" defTabSz="913342"/>
              <a:t>‹#›</a:t>
            </a:fld>
            <a:endParaRPr lang="en-US" dirty="0">
              <a:solidFill>
                <a:prstClr val="white"/>
              </a:solidFill>
            </a:endParaRPr>
          </a:p>
        </p:txBody>
      </p:sp>
      <p:sp>
        <p:nvSpPr>
          <p:cNvPr id="10" name="Content Placeholder 2"/>
          <p:cNvSpPr>
            <a:spLocks noGrp="1"/>
          </p:cNvSpPr>
          <p:nvPr>
            <p:ph idx="1"/>
          </p:nvPr>
        </p:nvSpPr>
        <p:spPr>
          <a:xfrm>
            <a:off x="304721" y="990600"/>
            <a:ext cx="11579384" cy="5181600"/>
          </a:xfrm>
        </p:spPr>
        <p:txBody>
          <a:bodyPr/>
          <a:lstStyle>
            <a:lvl1pPr>
              <a:spcBef>
                <a:spcPts val="1200"/>
              </a:spcBef>
              <a:defRPr>
                <a:solidFill>
                  <a:schemeClr val="bg1"/>
                </a:solidFill>
              </a:defRPr>
            </a:lvl1pPr>
            <a:lvl2pPr>
              <a:spcBef>
                <a:spcPts val="1200"/>
              </a:spcBef>
              <a:defRPr>
                <a:solidFill>
                  <a:schemeClr val="bg1"/>
                </a:solidFill>
              </a:defRPr>
            </a:lvl2pPr>
            <a:lvl3pPr>
              <a:spcBef>
                <a:spcPts val="1200"/>
              </a:spcBef>
              <a:defRPr>
                <a:solidFill>
                  <a:schemeClr val="bg1"/>
                </a:solidFill>
              </a:defRPr>
            </a:lvl3pPr>
            <a:lvl4pPr>
              <a:spcBef>
                <a:spcPts val="1200"/>
              </a:spcBef>
              <a:defRPr>
                <a:solidFill>
                  <a:schemeClr val="bg1"/>
                </a:solidFill>
              </a:defRPr>
            </a:lvl4pPr>
            <a:lvl5pPr>
              <a:spcBef>
                <a:spcPts val="1200"/>
              </a:spcBef>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 xmlns:p14="http://schemas.microsoft.com/office/powerpoint/2010/main" val="14991915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Gray Content Area">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 xmlns:a14="http://schemas.microsoft.com/office/drawing/2010/main" val="0"/>
              </a:ext>
            </a:extLst>
          </a:blip>
          <a:srcRect/>
          <a:stretch/>
        </p:blipFill>
        <p:spPr>
          <a:xfrm>
            <a:off x="1" y="0"/>
            <a:ext cx="12210857" cy="6856413"/>
          </a:xfrm>
          <a:prstGeom prst="rect">
            <a:avLst/>
          </a:prstGeom>
        </p:spPr>
      </p:pic>
      <p:sp>
        <p:nvSpPr>
          <p:cNvPr id="11" name="Rectangle 10"/>
          <p:cNvSpPr/>
          <p:nvPr userDrawn="1"/>
        </p:nvSpPr>
        <p:spPr>
          <a:xfrm>
            <a:off x="-1" y="0"/>
            <a:ext cx="12188825" cy="6858000"/>
          </a:xfrm>
          <a:prstGeom prst="rect">
            <a:avLst/>
          </a:prstGeom>
          <a:solidFill>
            <a:srgbClr val="40404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white"/>
              </a:solidFill>
            </a:endParaRPr>
          </a:p>
        </p:txBody>
      </p:sp>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a:xfrm>
            <a:off x="5586545" y="6629400"/>
            <a:ext cx="1015735" cy="168275"/>
          </a:xfrm>
          <a:prstGeom prst="rect">
            <a:avLst/>
          </a:prstGeom>
        </p:spPr>
        <p:txBody>
          <a:bodyPr/>
          <a:lstStyle/>
          <a:p>
            <a:fld id="{7B347668-7CB5-401B-A4E5-A798FE114AAD}" type="datetime1">
              <a:rPr lang="en-US" smtClean="0">
                <a:solidFill>
                  <a:prstClr val="white"/>
                </a:solidFill>
              </a:rPr>
              <a:pPr/>
              <a:t>4/8/2017</a:t>
            </a:fld>
            <a:endParaRPr lang="en-US" dirty="0">
              <a:solidFill>
                <a:prstClr val="white"/>
              </a:solidFill>
            </a:endParaRPr>
          </a:p>
        </p:txBody>
      </p:sp>
      <p:sp>
        <p:nvSpPr>
          <p:cNvPr id="5" name="Footer Placeholder 4"/>
          <p:cNvSpPr>
            <a:spLocks noGrp="1"/>
          </p:cNvSpPr>
          <p:nvPr>
            <p:ph type="ftr" sz="quarter" idx="11"/>
          </p:nvPr>
        </p:nvSpPr>
        <p:spPr>
          <a:xfrm>
            <a:off x="281441" y="6629400"/>
            <a:ext cx="5203530" cy="168275"/>
          </a:xfrm>
          <a:prstGeom prst="rect">
            <a:avLst/>
          </a:prstGeom>
        </p:spPr>
        <p:txBody>
          <a:bodyPr/>
          <a:lstStyle/>
          <a:p>
            <a:endParaRPr lang="en-US">
              <a:solidFill>
                <a:prstClr val="white"/>
              </a:solidFill>
            </a:endParaRPr>
          </a:p>
        </p:txBody>
      </p:sp>
      <p:pic>
        <p:nvPicPr>
          <p:cNvPr id="9" name="Picture 8"/>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11710941" y="6532259"/>
            <a:ext cx="180457" cy="248253"/>
          </a:xfrm>
          <a:prstGeom prst="rect">
            <a:avLst/>
          </a:prstGeom>
        </p:spPr>
      </p:pic>
      <p:sp>
        <p:nvSpPr>
          <p:cNvPr id="10" name="Rectangle 21"/>
          <p:cNvSpPr>
            <a:spLocks noChangeArrowheads="1"/>
          </p:cNvSpPr>
          <p:nvPr userDrawn="1"/>
        </p:nvSpPr>
        <p:spPr bwMode="auto">
          <a:xfrm>
            <a:off x="304720" y="6487239"/>
            <a:ext cx="5181680" cy="107722"/>
          </a:xfrm>
          <a:prstGeom prst="rect">
            <a:avLst/>
          </a:prstGeom>
          <a:noFill/>
          <a:ln w="9525">
            <a:noFill/>
            <a:miter lim="800000"/>
            <a:headEnd/>
            <a:tailEnd/>
          </a:ln>
        </p:spPr>
        <p:txBody>
          <a:bodyPr wrap="square" lIns="0" tIns="0" rIns="0" bIns="0" anchor="b">
            <a:spAutoFit/>
          </a:bodyPr>
          <a:lstStyle/>
          <a:p>
            <a:r>
              <a:rPr lang="en-US" sz="700" dirty="0">
                <a:solidFill>
                  <a:srgbClr val="FFFFFF"/>
                </a:solidFill>
              </a:rPr>
              <a:t>© 2015 Adobe Systems Incorporated.  All Rights Reserved.  Adobe Confidential.</a:t>
            </a:r>
          </a:p>
        </p:txBody>
      </p:sp>
    </p:spTree>
    <p:extLst>
      <p:ext uri="{BB962C8B-B14F-4D97-AF65-F5344CB8AC3E}">
        <p14:creationId xmlns="" xmlns:p14="http://schemas.microsoft.com/office/powerpoint/2010/main" val="24709723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Black - Top &amp; Bottom Graphic">
    <p:spTree>
      <p:nvGrpSpPr>
        <p:cNvPr id="1" name=""/>
        <p:cNvGrpSpPr/>
        <p:nvPr/>
      </p:nvGrpSpPr>
      <p:grpSpPr>
        <a:xfrm>
          <a:off x="0" y="0"/>
          <a:ext cx="0" cy="0"/>
          <a:chOff x="0" y="0"/>
          <a:chExt cx="0" cy="0"/>
        </a:xfrm>
      </p:grpSpPr>
      <p:sp>
        <p:nvSpPr>
          <p:cNvPr id="7" name="Rectangle 5"/>
          <p:cNvSpPr>
            <a:spLocks noChangeArrowheads="1"/>
          </p:cNvSpPr>
          <p:nvPr userDrawn="1"/>
        </p:nvSpPr>
        <p:spPr bwMode="auto">
          <a:xfrm>
            <a:off x="0" y="225425"/>
            <a:ext cx="12188825" cy="6216651"/>
          </a:xfrm>
          <a:prstGeom prst="rect">
            <a:avLst/>
          </a:prstGeom>
          <a:solidFill>
            <a:schemeClr val="tx1"/>
          </a:solidFill>
          <a:ln w="12700">
            <a:miter lim="400000"/>
          </a:ln>
        </p:spPr>
        <p:txBody>
          <a:bodyPr lIns="0" tIns="0" rIns="0" bIns="0" anchor="ctr"/>
          <a:lstStyle/>
          <a:p>
            <a:pPr lvl="0" algn="ctr" defTabSz="825294"/>
            <a:endParaRPr lang="en-US" sz="3599">
              <a:solidFill>
                <a:srgbClr val="FFFFFF"/>
              </a:solidFill>
              <a:latin typeface="+mj-lt"/>
              <a:ea typeface="+mj-ea"/>
              <a:cs typeface="+mj-cs"/>
              <a:sym typeface="Helvetica Light"/>
            </a:endParaRPr>
          </a:p>
        </p:txBody>
      </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3B8D6CA-D4AF-4FDC-9641-A8569C957DEB}" type="datetime1">
              <a:rPr lang="en-US" smtClean="0"/>
              <a:pPr/>
              <a:t>4/8/2017</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Tree>
    <p:extLst>
      <p:ext uri="{BB962C8B-B14F-4D97-AF65-F5344CB8AC3E}">
        <p14:creationId xmlns="" xmlns:p14="http://schemas.microsoft.com/office/powerpoint/2010/main" val="3717738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1_Title Slide - SnW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3" y="892"/>
            <a:ext cx="12188944" cy="6856281"/>
          </a:xfrm>
          <a:prstGeom prst="rect">
            <a:avLst/>
          </a:prstGeom>
          <a:noFill/>
          <a:ln>
            <a:noFill/>
          </a:ln>
        </p:spPr>
      </p:pic>
      <p:sp>
        <p:nvSpPr>
          <p:cNvPr id="14" name="Rectangle 13"/>
          <p:cNvSpPr/>
          <p:nvPr userDrawn="1"/>
        </p:nvSpPr>
        <p:spPr>
          <a:xfrm>
            <a:off x="0" y="1303020"/>
            <a:ext cx="12188825" cy="1165860"/>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ctrTitle"/>
          </p:nvPr>
        </p:nvSpPr>
        <p:spPr>
          <a:xfrm>
            <a:off x="641182" y="1487058"/>
            <a:ext cx="10918220" cy="446276"/>
          </a:xfrm>
        </p:spPr>
        <p:txBody>
          <a:bodyPr wrap="square" lIns="0" tIns="0" rIns="0" bIns="0">
            <a:spAutoFit/>
          </a:bodyPr>
          <a:lstStyle>
            <a:lvl1pPr>
              <a:defRPr>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641182" y="1890011"/>
            <a:ext cx="10918220" cy="328295"/>
          </a:xfrm>
        </p:spPr>
        <p:txBody>
          <a:bodyPr wrap="square" lIns="0" tIns="0" rIns="0" bIns="0">
            <a:spAutoFit/>
          </a:bodyPr>
          <a:lstStyle>
            <a:lvl1pPr marL="0" indent="0" algn="l">
              <a:buNone/>
              <a:defRPr sz="2100">
                <a:solidFill>
                  <a:schemeClr val="tx1">
                    <a:tint val="7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644EF78C-0077-4668-88B9-243DFB96141B}" type="datetime1">
              <a:rPr lang="en-US" smtClean="0"/>
              <a:pPr/>
              <a:t>4/8/2017</a:t>
            </a:fld>
            <a:endParaRPr lang="en-US" dirty="0"/>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endParaRPr lang="en-US"/>
          </a:p>
        </p:txBody>
      </p:sp>
      <p:sp>
        <p:nvSpPr>
          <p:cNvPr id="6" name="Slide Number Placeholder 5"/>
          <p:cNvSpPr>
            <a:spLocks noGrp="1"/>
          </p:cNvSpPr>
          <p:nvPr>
            <p:ph type="sldNum" sz="quarter" idx="12"/>
          </p:nvPr>
        </p:nvSpPr>
        <p:spPr/>
        <p:txBody>
          <a:bodyPr/>
          <a:lstStyle>
            <a:lvl1pPr algn="ctr">
              <a:defRPr>
                <a:solidFill>
                  <a:schemeClr val="tx1">
                    <a:lumMod val="65000"/>
                    <a:lumOff val="35000"/>
                  </a:schemeClr>
                </a:solidFill>
              </a:defRPr>
            </a:lvl1pPr>
          </a:lstStyle>
          <a:p>
            <a:fld id="{90156F56-D5AE-4C6F-B826-C69D1BC521BB}" type="slidenum">
              <a:rPr lang="en-US" smtClean="0"/>
              <a:pPr/>
              <a:t>‹#›</a:t>
            </a:fld>
            <a:endParaRPr lang="en-US"/>
          </a:p>
        </p:txBody>
      </p:sp>
      <p:sp>
        <p:nvSpPr>
          <p:cNvPr id="15"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a:solidFill>
                  <a:schemeClr val="tx1">
                    <a:lumMod val="65000"/>
                    <a:lumOff val="35000"/>
                  </a:schemeClr>
                </a:solidFill>
                <a:latin typeface="Adobe Clean" pitchFamily="-111" charset="0"/>
              </a:rPr>
              <a:t>© 2014 Adobe Systems Incorporated.  All Rights Reserved.  Adobe Confidential.</a:t>
            </a:r>
          </a:p>
        </p:txBody>
      </p:sp>
      <p:pic>
        <p:nvPicPr>
          <p:cNvPr id="11" name="Picture 10"/>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641182" y="-2383"/>
            <a:ext cx="417909" cy="685799"/>
          </a:xfrm>
          <a:prstGeom prst="rect">
            <a:avLst/>
          </a:prstGeom>
        </p:spPr>
      </p:pic>
    </p:spTree>
    <p:extLst>
      <p:ext uri="{BB962C8B-B14F-4D97-AF65-F5344CB8AC3E}">
        <p14:creationId xmlns="" xmlns:p14="http://schemas.microsoft.com/office/powerpoint/2010/main" val="837407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1" y="893"/>
            <a:ext cx="12190415" cy="6857107"/>
          </a:xfrm>
          <a:prstGeom prst="rect">
            <a:avLst/>
          </a:prstGeom>
        </p:spPr>
      </p:pic>
      <p:sp>
        <p:nvSpPr>
          <p:cNvPr id="14" name="Rectangle 13"/>
          <p:cNvSpPr/>
          <p:nvPr userDrawn="1"/>
        </p:nvSpPr>
        <p:spPr>
          <a:xfrm>
            <a:off x="0" y="1303020"/>
            <a:ext cx="12188825" cy="116586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41182" y="1487058"/>
            <a:ext cx="10918220" cy="446276"/>
          </a:xfrm>
        </p:spPr>
        <p:txBody>
          <a:bodyPr wrap="square" lIns="0" tIns="0" rIns="0" bIns="0">
            <a:spAutoFit/>
          </a:bodyPr>
          <a:lstStyle>
            <a:lvl1pPr>
              <a:defRPr>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641182" y="1890011"/>
            <a:ext cx="10918220" cy="328295"/>
          </a:xfrm>
        </p:spPr>
        <p:txBody>
          <a:bodyPr wrap="square" lIns="0" tIns="0" rIns="0" bIns="0">
            <a:spAutoFit/>
          </a:bodyPr>
          <a:lstStyle>
            <a:lvl1pPr marL="0" indent="0" algn="l">
              <a:buNone/>
              <a:defRPr sz="2100">
                <a:solidFill>
                  <a:schemeClr val="tx1">
                    <a:tint val="7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644EF78C-0077-4668-88B9-243DFB96141B}" type="datetime1">
              <a:rPr lang="en-US" smtClean="0"/>
              <a:pPr/>
              <a:t>4/8/2017</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lgn="ctr">
              <a:defRPr/>
            </a:lvl1pPr>
          </a:lstStyle>
          <a:p>
            <a:fld id="{90156F56-D5AE-4C6F-B826-C69D1BC521BB}" type="slidenum">
              <a:rPr lang="en-US" smtClean="0"/>
              <a:pPr/>
              <a:t>‹#›</a:t>
            </a:fld>
            <a:endParaRPr lang="en-US"/>
          </a:p>
        </p:txBody>
      </p:sp>
      <p:sp>
        <p:nvSpPr>
          <p:cNvPr id="15"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a:solidFill>
                  <a:srgbClr val="FFFFFF"/>
                </a:solidFill>
                <a:latin typeface="Adobe Clean" pitchFamily="-111" charset="0"/>
              </a:rPr>
              <a:t>© 2014 Adobe Systems Incorporated.  All Rights Reserved.  Adobe Confidential.</a:t>
            </a:r>
          </a:p>
        </p:txBody>
      </p:sp>
      <p:pic>
        <p:nvPicPr>
          <p:cNvPr id="12" name="Picture 11"/>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641182" y="-2383"/>
            <a:ext cx="417909" cy="685799"/>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AB78257-7A7E-4BBC-BB44-767E213B120F}" type="datetime1">
              <a:rPr lang="en-US" smtClean="0"/>
              <a:pPr/>
              <a:t>4/8/2017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Tree>
    <p:extLst>
      <p:ext uri="{BB962C8B-B14F-4D97-AF65-F5344CB8AC3E}">
        <p14:creationId xmlns="" xmlns:p14="http://schemas.microsoft.com/office/powerpoint/2010/main" val="2633187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 Natali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1" y="892"/>
            <a:ext cx="12188949" cy="6856284"/>
          </a:xfrm>
          <a:prstGeom prst="rect">
            <a:avLst/>
          </a:prstGeom>
        </p:spPr>
      </p:pic>
      <p:sp>
        <p:nvSpPr>
          <p:cNvPr id="14" name="Rectangle 13"/>
          <p:cNvSpPr/>
          <p:nvPr userDrawn="1"/>
        </p:nvSpPr>
        <p:spPr>
          <a:xfrm>
            <a:off x="0" y="1303020"/>
            <a:ext cx="12188825" cy="116586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41182" y="1487058"/>
            <a:ext cx="10918220" cy="446276"/>
          </a:xfrm>
        </p:spPr>
        <p:txBody>
          <a:bodyPr wrap="square" lIns="0" tIns="0" rIns="0" bIns="0">
            <a:spAutoFit/>
          </a:bodyPr>
          <a:lstStyle>
            <a:lvl1pPr>
              <a:defRPr>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641182" y="1890011"/>
            <a:ext cx="10918220" cy="328295"/>
          </a:xfrm>
        </p:spPr>
        <p:txBody>
          <a:bodyPr wrap="square" lIns="0" tIns="0" rIns="0" bIns="0">
            <a:spAutoFit/>
          </a:bodyPr>
          <a:lstStyle>
            <a:lvl1pPr marL="0" indent="0" algn="l">
              <a:buNone/>
              <a:defRPr sz="2100">
                <a:solidFill>
                  <a:schemeClr val="tx1">
                    <a:tint val="7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644EF78C-0077-4668-88B9-243DFB96141B}" type="datetime1">
              <a:rPr lang="en-US" smtClean="0"/>
              <a:pPr/>
              <a:t>4/8/2017</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lgn="ctr">
              <a:defRPr/>
            </a:lvl1pPr>
          </a:lstStyle>
          <a:p>
            <a:fld id="{90156F56-D5AE-4C6F-B826-C69D1BC521BB}" type="slidenum">
              <a:rPr lang="en-US" smtClean="0"/>
              <a:pPr/>
              <a:t>‹#›</a:t>
            </a:fld>
            <a:endParaRPr lang="en-US"/>
          </a:p>
        </p:txBody>
      </p:sp>
      <p:sp>
        <p:nvSpPr>
          <p:cNvPr id="15"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a:solidFill>
                  <a:srgbClr val="FFFFFF"/>
                </a:solidFill>
                <a:latin typeface="Adobe Clean" pitchFamily="-111" charset="0"/>
              </a:rPr>
              <a:t>© 2014 Adobe Systems Incorporated.  All Rights Reserved.  Adobe Confidential.</a:t>
            </a:r>
          </a:p>
        </p:txBody>
      </p:sp>
      <p:pic>
        <p:nvPicPr>
          <p:cNvPr id="11" name="Picture 10"/>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641182" y="-2383"/>
            <a:ext cx="417909" cy="685799"/>
          </a:xfrm>
          <a:prstGeom prst="rect">
            <a:avLst/>
          </a:prstGeom>
        </p:spPr>
      </p:pic>
    </p:spTree>
    <p:extLst>
      <p:ext uri="{BB962C8B-B14F-4D97-AF65-F5344CB8AC3E}">
        <p14:creationId xmlns="" xmlns:p14="http://schemas.microsoft.com/office/powerpoint/2010/main" val="2537427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 TMS1">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2" y="892"/>
            <a:ext cx="12188947" cy="6856282"/>
          </a:xfrm>
          <a:prstGeom prst="rect">
            <a:avLst/>
          </a:prstGeom>
        </p:spPr>
      </p:pic>
      <p:sp>
        <p:nvSpPr>
          <p:cNvPr id="14" name="Rectangle 13"/>
          <p:cNvSpPr/>
          <p:nvPr userDrawn="1"/>
        </p:nvSpPr>
        <p:spPr>
          <a:xfrm>
            <a:off x="0" y="1303020"/>
            <a:ext cx="12188825" cy="1165860"/>
          </a:xfrm>
          <a:prstGeom prst="rect">
            <a:avLst/>
          </a:prstGeom>
          <a:solidFill>
            <a:srgbClr val="37434D">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endParaRPr lang="en-US">
              <a:solidFill>
                <a:srgbClr val="FFFFFF"/>
              </a:solidFill>
              <a:ea typeface="ＭＳ Ｐゴシック" pitchFamily="-111" charset="-128"/>
            </a:endParaRPr>
          </a:p>
        </p:txBody>
      </p:sp>
      <p:sp>
        <p:nvSpPr>
          <p:cNvPr id="2" name="Title 1"/>
          <p:cNvSpPr>
            <a:spLocks noGrp="1"/>
          </p:cNvSpPr>
          <p:nvPr>
            <p:ph type="ctrTitle"/>
          </p:nvPr>
        </p:nvSpPr>
        <p:spPr>
          <a:xfrm>
            <a:off x="641182" y="1487058"/>
            <a:ext cx="10918220" cy="446276"/>
          </a:xfrm>
        </p:spPr>
        <p:txBody>
          <a:bodyPr wrap="square" lIns="0" tIns="0" rIns="0" bIns="0">
            <a:spAutoFit/>
          </a:bodyPr>
          <a:lstStyle>
            <a:lvl1pPr>
              <a:defRPr>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641182" y="1890011"/>
            <a:ext cx="10918220" cy="328295"/>
          </a:xfrm>
        </p:spPr>
        <p:txBody>
          <a:bodyPr wrap="square" lIns="0" tIns="0" rIns="0" bIns="0">
            <a:spAutoFit/>
          </a:bodyPr>
          <a:lstStyle>
            <a:lvl1pPr marL="0" indent="0" algn="l">
              <a:buNone/>
              <a:defRPr sz="2100">
                <a:solidFill>
                  <a:schemeClr val="tx1">
                    <a:tint val="7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644EF78C-0077-4668-88B9-243DFB96141B}" type="datetime1">
              <a:rPr lang="en-US" smtClean="0"/>
              <a:pPr/>
              <a:t>4/8/2017</a:t>
            </a:fld>
            <a:endParaRPr lang="en-US" dirty="0"/>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endParaRPr lang="en-US"/>
          </a:p>
        </p:txBody>
      </p:sp>
      <p:sp>
        <p:nvSpPr>
          <p:cNvPr id="6" name="Slide Number Placeholder 5"/>
          <p:cNvSpPr>
            <a:spLocks noGrp="1"/>
          </p:cNvSpPr>
          <p:nvPr>
            <p:ph type="sldNum" sz="quarter" idx="12"/>
          </p:nvPr>
        </p:nvSpPr>
        <p:spPr/>
        <p:txBody>
          <a:bodyPr/>
          <a:lstStyle>
            <a:lvl1pPr algn="ctr">
              <a:defRPr>
                <a:solidFill>
                  <a:schemeClr val="tx1">
                    <a:lumMod val="65000"/>
                    <a:lumOff val="35000"/>
                  </a:schemeClr>
                </a:solidFill>
              </a:defRPr>
            </a:lvl1pPr>
          </a:lstStyle>
          <a:p>
            <a:fld id="{90156F56-D5AE-4C6F-B826-C69D1BC521BB}" type="slidenum">
              <a:rPr lang="en-US" smtClean="0"/>
              <a:pPr/>
              <a:t>‹#›</a:t>
            </a:fld>
            <a:endParaRPr lang="en-US"/>
          </a:p>
        </p:txBody>
      </p:sp>
      <p:sp>
        <p:nvSpPr>
          <p:cNvPr id="15"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a:solidFill>
                  <a:schemeClr val="tx1">
                    <a:lumMod val="65000"/>
                    <a:lumOff val="35000"/>
                  </a:schemeClr>
                </a:solidFill>
                <a:latin typeface="Adobe Clean" pitchFamily="-111" charset="0"/>
              </a:rPr>
              <a:t>© 2014 Adobe Systems Incorporated.  All Rights Reserved.  Adobe Confidential.</a:t>
            </a:r>
          </a:p>
        </p:txBody>
      </p:sp>
      <p:pic>
        <p:nvPicPr>
          <p:cNvPr id="11" name="Picture 10"/>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641182" y="-2383"/>
            <a:ext cx="417909" cy="685799"/>
          </a:xfrm>
          <a:prstGeom prst="rect">
            <a:avLst/>
          </a:prstGeom>
        </p:spPr>
      </p:pic>
    </p:spTree>
    <p:extLst>
      <p:ext uri="{BB962C8B-B14F-4D97-AF65-F5344CB8AC3E}">
        <p14:creationId xmlns="" xmlns:p14="http://schemas.microsoft.com/office/powerpoint/2010/main" val="1502077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 TMS2">
    <p:spTree>
      <p:nvGrpSpPr>
        <p:cNvPr id="1" name=""/>
        <p:cNvGrpSpPr/>
        <p:nvPr/>
      </p:nvGrpSpPr>
      <p:grpSpPr>
        <a:xfrm>
          <a:off x="0" y="0"/>
          <a:ext cx="0" cy="0"/>
          <a:chOff x="0" y="0"/>
          <a:chExt cx="0" cy="0"/>
        </a:xfrm>
      </p:grpSpPr>
      <p:pic>
        <p:nvPicPr>
          <p:cNvPr id="7" name="Picture 6"/>
          <p:cNvPicPr>
            <a:picLocks noChangeAspect="1"/>
          </p:cNvPicPr>
          <p:nvPr userDrawn="1"/>
        </p:nvPicPr>
        <p:blipFill>
          <a:blip>
            <a:extLst>
              <a:ext uri="{28A0092B-C50C-407E-A947-70E740481C1C}">
                <a14:useLocalDpi xmlns="" xmlns:a14="http://schemas.microsoft.com/office/drawing/2010/main" val="0"/>
              </a:ext>
            </a:extLst>
          </a:blip>
          <a:stretch>
            <a:fillRect/>
          </a:stretch>
        </p:blipFill>
        <p:spPr>
          <a:xfrm>
            <a:off x="3" y="892"/>
            <a:ext cx="12188945" cy="6856282"/>
          </a:xfrm>
          <a:prstGeom prst="rect">
            <a:avLst/>
          </a:prstGeom>
        </p:spPr>
      </p:pic>
      <p:sp>
        <p:nvSpPr>
          <p:cNvPr id="2" name="Title 1"/>
          <p:cNvSpPr>
            <a:spLocks noGrp="1"/>
          </p:cNvSpPr>
          <p:nvPr>
            <p:ph type="ctrTitle"/>
          </p:nvPr>
        </p:nvSpPr>
        <p:spPr>
          <a:xfrm>
            <a:off x="705351" y="3520347"/>
            <a:ext cx="5518986" cy="369332"/>
          </a:xfrm>
        </p:spPr>
        <p:txBody>
          <a:bodyPr wrap="square" lIns="0" tIns="0" rIns="0" bIns="0">
            <a:spAutoFit/>
          </a:bodyPr>
          <a:lstStyle>
            <a:lvl1pPr>
              <a:defRPr sz="2400" baseline="0">
                <a:solidFill>
                  <a:schemeClr val="tx1"/>
                </a:solidFill>
              </a:defRPr>
            </a:lvl1pPr>
          </a:lstStyle>
          <a:p>
            <a:endParaRPr lang="en-US" dirty="0"/>
          </a:p>
        </p:txBody>
      </p:sp>
      <p:sp>
        <p:nvSpPr>
          <p:cNvPr id="3" name="Subtitle 2"/>
          <p:cNvSpPr>
            <a:spLocks noGrp="1"/>
          </p:cNvSpPr>
          <p:nvPr>
            <p:ph type="subTitle" idx="1"/>
          </p:nvPr>
        </p:nvSpPr>
        <p:spPr>
          <a:xfrm>
            <a:off x="705351" y="4536014"/>
            <a:ext cx="5518986" cy="328295"/>
          </a:xfrm>
        </p:spPr>
        <p:txBody>
          <a:bodyPr wrap="square" lIns="0" tIns="0" rIns="0" bIns="0">
            <a:spAutoFit/>
          </a:bodyPr>
          <a:lstStyle>
            <a:lvl1pPr marL="0" indent="0" algn="l">
              <a:buNone/>
              <a:defRPr sz="2100">
                <a:solidFill>
                  <a:schemeClr val="tx1">
                    <a:tint val="7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endParaRPr lang="en-US" dirty="0"/>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644EF78C-0077-4668-88B9-243DFB96141B}" type="datetime1">
              <a:rPr lang="en-US" smtClean="0"/>
              <a:pPr/>
              <a:t>4/8/2017</a:t>
            </a:fld>
            <a:endParaRPr lang="en-US" dirty="0"/>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endParaRPr lang="en-US"/>
          </a:p>
        </p:txBody>
      </p:sp>
      <p:sp>
        <p:nvSpPr>
          <p:cNvPr id="6" name="Slide Number Placeholder 5"/>
          <p:cNvSpPr>
            <a:spLocks noGrp="1"/>
          </p:cNvSpPr>
          <p:nvPr>
            <p:ph type="sldNum" sz="quarter" idx="12"/>
          </p:nvPr>
        </p:nvSpPr>
        <p:spPr/>
        <p:txBody>
          <a:bodyPr/>
          <a:lstStyle>
            <a:lvl1pPr algn="ctr">
              <a:defRPr>
                <a:solidFill>
                  <a:schemeClr val="tx1">
                    <a:lumMod val="65000"/>
                    <a:lumOff val="35000"/>
                  </a:schemeClr>
                </a:solidFill>
              </a:defRPr>
            </a:lvl1pPr>
          </a:lstStyle>
          <a:p>
            <a:fld id="{90156F56-D5AE-4C6F-B826-C69D1BC521BB}" type="slidenum">
              <a:rPr lang="en-US" smtClean="0"/>
              <a:pPr/>
              <a:t>‹#›</a:t>
            </a:fld>
            <a:endParaRPr lang="en-US"/>
          </a:p>
        </p:txBody>
      </p:sp>
      <p:sp>
        <p:nvSpPr>
          <p:cNvPr id="15"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a:solidFill>
                  <a:schemeClr val="tx1">
                    <a:lumMod val="65000"/>
                    <a:lumOff val="35000"/>
                  </a:schemeClr>
                </a:solidFill>
                <a:latin typeface="Adobe Clean" pitchFamily="-111" charset="0"/>
              </a:rPr>
              <a:t>© 2014 Adobe Systems Incorporated.  All Rights Reserved.  Adobe Confidential.</a:t>
            </a:r>
          </a:p>
        </p:txBody>
      </p:sp>
      <p:pic>
        <p:nvPicPr>
          <p:cNvPr id="11" name="Picture 10"/>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641182" y="-2383"/>
            <a:ext cx="417909" cy="685799"/>
          </a:xfrm>
          <a:prstGeom prst="rect">
            <a:avLst/>
          </a:prstGeom>
        </p:spPr>
      </p:pic>
    </p:spTree>
    <p:extLst>
      <p:ext uri="{BB962C8B-B14F-4D97-AF65-F5344CB8AC3E}">
        <p14:creationId xmlns="" xmlns:p14="http://schemas.microsoft.com/office/powerpoint/2010/main" val="844487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6.xml"/><Relationship Id="rId7" Type="http://schemas.openxmlformats.org/officeDocument/2006/relationships/image" Target="../media/image14.png"/><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theme" Target="../theme/theme3.xml"/><Relationship Id="rId5" Type="http://schemas.openxmlformats.org/officeDocument/2006/relationships/slideLayout" Target="../slideLayouts/slideLayout38.xml"/><Relationship Id="rId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auto">
          <a:xfrm>
            <a:off x="0" y="6442076"/>
            <a:ext cx="12188825" cy="415925"/>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a:endParaRPr lang="en-US">
              <a:solidFill>
                <a:srgbClr val="FFFFFF"/>
              </a:solidFill>
              <a:ea typeface="ＭＳ Ｐゴシック" pitchFamily="-111" charset="-128"/>
            </a:endParaRPr>
          </a:p>
        </p:txBody>
      </p:sp>
      <p:pic>
        <p:nvPicPr>
          <p:cNvPr id="12" name="Picture 11"/>
          <p:cNvPicPr>
            <a:picLocks noChangeAspect="1"/>
          </p:cNvPicPr>
          <p:nvPr userDrawn="1"/>
        </p:nvPicPr>
        <p:blipFill>
          <a:blip r:embed="rId24">
            <a:extLst>
              <a:ext uri="{28A0092B-C50C-407E-A947-70E740481C1C}">
                <a14:useLocalDpi xmlns="" xmlns:a14="http://schemas.microsoft.com/office/drawing/2010/main" val="0"/>
              </a:ext>
            </a:extLst>
          </a:blip>
          <a:stretch>
            <a:fillRect/>
          </a:stretch>
        </p:blipFill>
        <p:spPr>
          <a:xfrm>
            <a:off x="11696697" y="6528875"/>
            <a:ext cx="187408" cy="258055"/>
          </a:xfrm>
          <a:prstGeom prst="rect">
            <a:avLst/>
          </a:prstGeom>
        </p:spPr>
      </p:pic>
      <p:sp>
        <p:nvSpPr>
          <p:cNvPr id="7" name="Rectangle 5"/>
          <p:cNvSpPr>
            <a:spLocks noChangeArrowheads="1"/>
          </p:cNvSpPr>
          <p:nvPr userDrawn="1"/>
        </p:nvSpPr>
        <p:spPr bwMode="auto">
          <a:xfrm>
            <a:off x="0" y="1"/>
            <a:ext cx="12188825" cy="779463"/>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rtl="0" fontAlgn="base">
              <a:spcBef>
                <a:spcPct val="0"/>
              </a:spcBef>
              <a:spcAft>
                <a:spcPct val="0"/>
              </a:spcAft>
            </a:pPr>
            <a:endParaRPr lang="en-US" kern="1200" dirty="0">
              <a:solidFill>
                <a:srgbClr val="FFFFFF"/>
              </a:solidFill>
              <a:latin typeface="+mn-lt"/>
              <a:ea typeface="ＭＳ Ｐゴシック" pitchFamily="-111" charset="-128"/>
              <a:cs typeface="+mn-cs"/>
            </a:endParaRPr>
          </a:p>
        </p:txBody>
      </p:sp>
      <p:sp>
        <p:nvSpPr>
          <p:cNvPr id="9"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a:solidFill>
                  <a:srgbClr val="FFFFFF"/>
                </a:solidFill>
                <a:latin typeface="Adobe Clean" pitchFamily="-111" charset="0"/>
              </a:rPr>
              <a:t>© 2014 Adobe Systems Incorporated.  All Rights Reserved.  Adobe Confidential.</a:t>
            </a:r>
          </a:p>
        </p:txBody>
      </p:sp>
      <p:sp>
        <p:nvSpPr>
          <p:cNvPr id="2" name="Title Placeholder 1"/>
          <p:cNvSpPr>
            <a:spLocks noGrp="1"/>
          </p:cNvSpPr>
          <p:nvPr>
            <p:ph type="title"/>
          </p:nvPr>
        </p:nvSpPr>
        <p:spPr>
          <a:xfrm>
            <a:off x="304721" y="184150"/>
            <a:ext cx="11579384" cy="411162"/>
          </a:xfrm>
          <a:prstGeom prst="rect">
            <a:avLst/>
          </a:prstGeom>
        </p:spPr>
        <p:txBody>
          <a:bodyPr vert="horz" lIns="108829" tIns="54414" rIns="108829" bIns="54414" rtlCol="0" anchor="ctr">
            <a:noAutofit/>
          </a:bodyPr>
          <a:lstStyle/>
          <a:p>
            <a:r>
              <a:rPr lang="en-US" dirty="0"/>
              <a:t>Click to edit Master title style</a:t>
            </a:r>
          </a:p>
        </p:txBody>
      </p:sp>
      <p:sp>
        <p:nvSpPr>
          <p:cNvPr id="3" name="Text Placeholder 2"/>
          <p:cNvSpPr>
            <a:spLocks noGrp="1"/>
          </p:cNvSpPr>
          <p:nvPr>
            <p:ph type="body" idx="1"/>
          </p:nvPr>
        </p:nvSpPr>
        <p:spPr>
          <a:xfrm>
            <a:off x="304721" y="990600"/>
            <a:ext cx="11579384" cy="5181600"/>
          </a:xfrm>
          <a:prstGeom prst="rect">
            <a:avLst/>
          </a:prstGeom>
        </p:spPr>
        <p:txBody>
          <a:bodyPr vert="horz" lIns="108829" tIns="54414" rIns="108829" bIns="54414"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4/8/2017</a:t>
            </a:fld>
            <a:endParaRPr lang="en-US" dirty="0"/>
          </a:p>
        </p:txBody>
      </p:sp>
      <p:sp>
        <p:nvSpPr>
          <p:cNvPr id="5"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6"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dirty="0"/>
          </a:p>
        </p:txBody>
      </p:sp>
    </p:spTree>
  </p:cSld>
  <p:clrMap bg1="lt1" tx1="dk1" bg2="lt2" tx2="dk2" accent1="accent1" accent2="accent2" accent3="accent3" accent4="accent4" accent5="accent5" accent6="accent6" hlink="hlink" folHlink="folHlink"/>
  <p:sldLayoutIdLst>
    <p:sldLayoutId id="2147483689" r:id="rId1"/>
    <p:sldLayoutId id="2147483687" r:id="rId2"/>
    <p:sldLayoutId id="2147483686" r:id="rId3"/>
    <p:sldLayoutId id="2147483688" r:id="rId4"/>
    <p:sldLayoutId id="2147483657" r:id="rId5"/>
    <p:sldLayoutId id="2147483673" r:id="rId6"/>
    <p:sldLayoutId id="2147483662" r:id="rId7"/>
    <p:sldLayoutId id="2147483665" r:id="rId8"/>
    <p:sldLayoutId id="2147483666" r:id="rId9"/>
    <p:sldLayoutId id="2147483667" r:id="rId10"/>
    <p:sldLayoutId id="2147483668" r:id="rId11"/>
    <p:sldLayoutId id="2147483669" r:id="rId12"/>
    <p:sldLayoutId id="2147483670" r:id="rId13"/>
    <p:sldLayoutId id="2147483671" r:id="rId14"/>
    <p:sldLayoutId id="2147483664" r:id="rId15"/>
    <p:sldLayoutId id="2147483663" r:id="rId16"/>
    <p:sldLayoutId id="2147483658" r:id="rId17"/>
    <p:sldLayoutId id="2147483659" r:id="rId18"/>
    <p:sldLayoutId id="2147483660" r:id="rId19"/>
    <p:sldLayoutId id="2147483661" r:id="rId20"/>
    <p:sldLayoutId id="2147483672" r:id="rId21"/>
    <p:sldLayoutId id="2147483699" r:id="rId22"/>
  </p:sldLayoutIdLst>
  <p:hf hdr="0" ftr="0" dt="0"/>
  <p:txStyles>
    <p:titleStyle>
      <a:lvl1pPr algn="l" defTabSz="1088291" rtl="0" eaLnBrk="1" latinLnBrk="0" hangingPunct="1">
        <a:spcBef>
          <a:spcPct val="0"/>
        </a:spcBef>
        <a:buNone/>
        <a:defRPr sz="2400" kern="1200">
          <a:solidFill>
            <a:schemeClr val="bg2"/>
          </a:solidFill>
          <a:latin typeface="+mj-lt"/>
          <a:ea typeface="+mj-ea"/>
          <a:cs typeface="+mj-cs"/>
        </a:defRPr>
      </a:lvl1pPr>
    </p:titleStyle>
    <p:bodyStyle>
      <a:lvl1pPr marL="275852"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1pPr>
      <a:lvl2pPr marL="551703"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accent4"/>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291" rtl="0" eaLnBrk="1" latinLnBrk="0" hangingPunct="1">
        <a:defRPr sz="2100" kern="1200">
          <a:solidFill>
            <a:schemeClr val="tx1"/>
          </a:solidFill>
          <a:latin typeface="+mn-lt"/>
          <a:ea typeface="+mn-ea"/>
          <a:cs typeface="+mn-cs"/>
        </a:defRPr>
      </a:lvl1pPr>
      <a:lvl2pPr marL="544145" algn="l" defTabSz="1088291" rtl="0" eaLnBrk="1" latinLnBrk="0" hangingPunct="1">
        <a:defRPr sz="2100" kern="1200">
          <a:solidFill>
            <a:schemeClr val="tx1"/>
          </a:solidFill>
          <a:latin typeface="+mn-lt"/>
          <a:ea typeface="+mn-ea"/>
          <a:cs typeface="+mn-cs"/>
        </a:defRPr>
      </a:lvl2pPr>
      <a:lvl3pPr marL="1088291" algn="l" defTabSz="1088291" rtl="0" eaLnBrk="1" latinLnBrk="0" hangingPunct="1">
        <a:defRPr sz="2100" kern="1200">
          <a:solidFill>
            <a:schemeClr val="tx1"/>
          </a:solidFill>
          <a:latin typeface="+mn-lt"/>
          <a:ea typeface="+mn-ea"/>
          <a:cs typeface="+mn-cs"/>
        </a:defRPr>
      </a:lvl3pPr>
      <a:lvl4pPr marL="1632436" algn="l" defTabSz="1088291" rtl="0" eaLnBrk="1" latinLnBrk="0" hangingPunct="1">
        <a:defRPr sz="2100" kern="1200">
          <a:solidFill>
            <a:schemeClr val="tx1"/>
          </a:solidFill>
          <a:latin typeface="+mn-lt"/>
          <a:ea typeface="+mn-ea"/>
          <a:cs typeface="+mn-cs"/>
        </a:defRPr>
      </a:lvl4pPr>
      <a:lvl5pPr marL="2176581" algn="l" defTabSz="1088291" rtl="0" eaLnBrk="1" latinLnBrk="0" hangingPunct="1">
        <a:defRPr sz="2100" kern="1200">
          <a:solidFill>
            <a:schemeClr val="tx1"/>
          </a:solidFill>
          <a:latin typeface="+mn-lt"/>
          <a:ea typeface="+mn-ea"/>
          <a:cs typeface="+mn-cs"/>
        </a:defRPr>
      </a:lvl5pPr>
      <a:lvl6pPr marL="2720726" algn="l" defTabSz="1088291" rtl="0" eaLnBrk="1" latinLnBrk="0" hangingPunct="1">
        <a:defRPr sz="2100" kern="1200">
          <a:solidFill>
            <a:schemeClr val="tx1"/>
          </a:solidFill>
          <a:latin typeface="+mn-lt"/>
          <a:ea typeface="+mn-ea"/>
          <a:cs typeface="+mn-cs"/>
        </a:defRPr>
      </a:lvl6pPr>
      <a:lvl7pPr marL="3264872" algn="l" defTabSz="1088291" rtl="0" eaLnBrk="1" latinLnBrk="0" hangingPunct="1">
        <a:defRPr sz="2100" kern="1200">
          <a:solidFill>
            <a:schemeClr val="tx1"/>
          </a:solidFill>
          <a:latin typeface="+mn-lt"/>
          <a:ea typeface="+mn-ea"/>
          <a:cs typeface="+mn-cs"/>
        </a:defRPr>
      </a:lvl7pPr>
      <a:lvl8pPr marL="3809017" algn="l" defTabSz="1088291" rtl="0" eaLnBrk="1" latinLnBrk="0" hangingPunct="1">
        <a:defRPr sz="2100" kern="1200">
          <a:solidFill>
            <a:schemeClr val="tx1"/>
          </a:solidFill>
          <a:latin typeface="+mn-lt"/>
          <a:ea typeface="+mn-ea"/>
          <a:cs typeface="+mn-cs"/>
        </a:defRPr>
      </a:lvl8pPr>
      <a:lvl9pPr marL="4353162" algn="l" defTabSz="1088291" rtl="0" eaLnBrk="1" latinLnBrk="0" hangingPunct="1">
        <a:defRPr sz="2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2425"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24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16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54FDC1-E729-42EE-9301-703EB1A99E39}" type="datetimeFigureOut">
              <a:rPr lang="en-US" smtClean="0"/>
              <a:pPr/>
              <a:t>4/8/2017</a:t>
            </a:fld>
            <a:endParaRPr lang="en-US"/>
          </a:p>
        </p:txBody>
      </p:sp>
      <p:sp>
        <p:nvSpPr>
          <p:cNvPr id="5" name="Footer Placeholder 4"/>
          <p:cNvSpPr>
            <a:spLocks noGrp="1"/>
          </p:cNvSpPr>
          <p:nvPr>
            <p:ph type="ftr" sz="quarter" idx="3"/>
          </p:nvPr>
        </p:nvSpPr>
        <p:spPr>
          <a:xfrm>
            <a:off x="4037013"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09013" y="635635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3469AF-8F50-4FB3-A08B-FE07344D7297}" type="slidenum">
              <a:rPr lang="en-US" smtClean="0"/>
              <a:pPr/>
              <a:t>‹#›</a:t>
            </a:fld>
            <a:endParaRPr lang="en-US"/>
          </a:p>
        </p:txBody>
      </p:sp>
    </p:spTree>
    <p:extLst>
      <p:ext uri="{BB962C8B-B14F-4D97-AF65-F5344CB8AC3E}">
        <p14:creationId xmlns="" xmlns:p14="http://schemas.microsoft.com/office/powerpoint/2010/main" val="198451909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auto">
          <a:xfrm>
            <a:off x="0" y="6442076"/>
            <a:ext cx="12188825" cy="415925"/>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716" tIns="54341" rIns="108716" bIns="54341" anchor="ctr"/>
          <a:lstStyle/>
          <a:p>
            <a:pPr algn="ctr" defTabSz="913342"/>
            <a:endParaRPr lang="en-US" sz="2399" dirty="0">
              <a:solidFill>
                <a:srgbClr val="FFFFFF"/>
              </a:solidFill>
              <a:latin typeface="Adobe Clean"/>
              <a:ea typeface="ＭＳ Ｐゴシック" pitchFamily="-111" charset="-128"/>
            </a:endParaRPr>
          </a:p>
        </p:txBody>
      </p:sp>
      <p:pic>
        <p:nvPicPr>
          <p:cNvPr id="12" name="Picture 11"/>
          <p:cNvPicPr>
            <a:picLocks noChangeAspect="1"/>
          </p:cNvPicPr>
          <p:nvPr userDrawn="1"/>
        </p:nvPicPr>
        <p:blipFill>
          <a:blip r:embed="rId7" cstate="screen">
            <a:extLst>
              <a:ext uri="{28A0092B-C50C-407E-A947-70E740481C1C}">
                <a14:useLocalDpi xmlns="" xmlns:a14="http://schemas.microsoft.com/office/drawing/2010/main"/>
              </a:ext>
            </a:extLst>
          </a:blip>
          <a:stretch>
            <a:fillRect/>
          </a:stretch>
        </p:blipFill>
        <p:spPr>
          <a:xfrm>
            <a:off x="11696731" y="6528910"/>
            <a:ext cx="187409" cy="258055"/>
          </a:xfrm>
          <a:prstGeom prst="rect">
            <a:avLst/>
          </a:prstGeom>
        </p:spPr>
      </p:pic>
      <p:sp>
        <p:nvSpPr>
          <p:cNvPr id="7" name="Rectangle 5"/>
          <p:cNvSpPr>
            <a:spLocks noChangeArrowheads="1"/>
          </p:cNvSpPr>
          <p:nvPr userDrawn="1"/>
        </p:nvSpPr>
        <p:spPr bwMode="auto">
          <a:xfrm>
            <a:off x="0" y="35"/>
            <a:ext cx="12188825" cy="779463"/>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716" tIns="54341" rIns="108716" bIns="54341" anchor="ctr"/>
          <a:lstStyle/>
          <a:p>
            <a:pPr algn="ctr" defTabSz="913342" fontAlgn="base">
              <a:spcBef>
                <a:spcPct val="0"/>
              </a:spcBef>
              <a:spcAft>
                <a:spcPct val="0"/>
              </a:spcAft>
            </a:pPr>
            <a:endParaRPr lang="en-US" sz="2399" dirty="0">
              <a:solidFill>
                <a:srgbClr val="FFFFFF"/>
              </a:solidFill>
              <a:latin typeface="Adobe Clean"/>
              <a:ea typeface="ＭＳ Ｐゴシック" pitchFamily="-111" charset="-128"/>
            </a:endParaRPr>
          </a:p>
        </p:txBody>
      </p:sp>
      <p:sp>
        <p:nvSpPr>
          <p:cNvPr id="9" name="Rectangle 21"/>
          <p:cNvSpPr>
            <a:spLocks noChangeArrowheads="1"/>
          </p:cNvSpPr>
          <p:nvPr userDrawn="1"/>
        </p:nvSpPr>
        <p:spPr bwMode="auto">
          <a:xfrm>
            <a:off x="304720" y="6587648"/>
            <a:ext cx="5181680" cy="102657"/>
          </a:xfrm>
          <a:prstGeom prst="rect">
            <a:avLst/>
          </a:prstGeom>
          <a:noFill/>
          <a:ln w="9525">
            <a:noFill/>
            <a:miter lim="800000"/>
            <a:headEnd/>
            <a:tailEnd/>
          </a:ln>
        </p:spPr>
        <p:txBody>
          <a:bodyPr wrap="square" lIns="0" tIns="0" rIns="0" bIns="0" anchor="b">
            <a:spAutoFit/>
          </a:bodyPr>
          <a:lstStyle/>
          <a:p>
            <a:pPr defTabSz="913342"/>
            <a:r>
              <a:rPr lang="en-US" sz="667" dirty="0">
                <a:solidFill>
                  <a:srgbClr val="FFFFFF"/>
                </a:solidFill>
                <a:latin typeface="Adobe Clean" pitchFamily="-111" charset="0"/>
              </a:rPr>
              <a:t>© 2015 Adobe Systems Incorporated.  All Rights Reserved.  Adobe Confidential.</a:t>
            </a:r>
          </a:p>
        </p:txBody>
      </p:sp>
      <p:sp>
        <p:nvSpPr>
          <p:cNvPr id="2" name="Title Placeholder 1"/>
          <p:cNvSpPr>
            <a:spLocks noGrp="1"/>
          </p:cNvSpPr>
          <p:nvPr>
            <p:ph type="title"/>
          </p:nvPr>
        </p:nvSpPr>
        <p:spPr>
          <a:xfrm>
            <a:off x="304721" y="184149"/>
            <a:ext cx="11579384" cy="411163"/>
          </a:xfrm>
          <a:prstGeom prst="rect">
            <a:avLst/>
          </a:prstGeom>
        </p:spPr>
        <p:txBody>
          <a:bodyPr vert="horz" lIns="81558" tIns="40766" rIns="81558" bIns="40766" rtlCol="0" anchor="ctr">
            <a:noAutofit/>
          </a:bodyPr>
          <a:lstStyle/>
          <a:p>
            <a:r>
              <a:rPr lang="en-US" dirty="0"/>
              <a:t>Click to edit Master title style</a:t>
            </a:r>
          </a:p>
        </p:txBody>
      </p:sp>
      <p:sp>
        <p:nvSpPr>
          <p:cNvPr id="3" name="Text Placeholder 2"/>
          <p:cNvSpPr>
            <a:spLocks noGrp="1"/>
          </p:cNvSpPr>
          <p:nvPr>
            <p:ph type="body" idx="1"/>
          </p:nvPr>
        </p:nvSpPr>
        <p:spPr>
          <a:xfrm>
            <a:off x="304721" y="990600"/>
            <a:ext cx="11579384" cy="5181600"/>
          </a:xfrm>
          <a:prstGeom prst="rect">
            <a:avLst/>
          </a:prstGeom>
        </p:spPr>
        <p:txBody>
          <a:bodyPr vert="horz" lIns="81558" tIns="40766" rIns="81558" bIns="40766"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 xmlns:p14="http://schemas.microsoft.com/office/powerpoint/2010/main" val="3874484367"/>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Lst>
  <p:hf hdr="0" ftr="0" dt="0"/>
  <p:txStyles>
    <p:titleStyle>
      <a:lvl1pPr algn="l" defTabSz="1087031" rtl="0" eaLnBrk="1" latinLnBrk="0" hangingPunct="1">
        <a:spcBef>
          <a:spcPct val="0"/>
        </a:spcBef>
        <a:buNone/>
        <a:defRPr sz="2666" kern="1200">
          <a:solidFill>
            <a:schemeClr val="bg1"/>
          </a:solidFill>
          <a:latin typeface="Adobe Clean Light"/>
          <a:ea typeface="+mj-ea"/>
          <a:cs typeface="Adobe Clean Light"/>
        </a:defRPr>
      </a:lvl1pPr>
    </p:titleStyle>
    <p:bodyStyle>
      <a:lvl1pPr marL="275520" indent="-275520" algn="l" defTabSz="1087031" rtl="0" eaLnBrk="1" latinLnBrk="0" hangingPunct="1">
        <a:spcBef>
          <a:spcPts val="714"/>
        </a:spcBef>
        <a:buClr>
          <a:schemeClr val="accent4"/>
        </a:buClr>
        <a:buSzPct val="70000"/>
        <a:buFont typeface="Wingdings" pitchFamily="2" charset="2"/>
        <a:buChar char="§"/>
        <a:defRPr sz="2399" kern="1200">
          <a:solidFill>
            <a:schemeClr val="tx1"/>
          </a:solidFill>
          <a:latin typeface="Adobe Clean Light"/>
          <a:ea typeface="+mn-ea"/>
          <a:cs typeface="Adobe Clean Light"/>
        </a:defRPr>
      </a:lvl1pPr>
      <a:lvl2pPr marL="551052" indent="-275520" algn="l" defTabSz="1087031" rtl="0" eaLnBrk="1" latinLnBrk="0" hangingPunct="1">
        <a:spcBef>
          <a:spcPts val="714"/>
        </a:spcBef>
        <a:buClr>
          <a:schemeClr val="accent4"/>
        </a:buClr>
        <a:buSzPct val="70000"/>
        <a:buFont typeface="Wingdings" pitchFamily="2" charset="2"/>
        <a:buChar char="§"/>
        <a:defRPr sz="2399" kern="1200">
          <a:solidFill>
            <a:schemeClr val="tx1"/>
          </a:solidFill>
          <a:latin typeface="Adobe Clean Light"/>
          <a:ea typeface="+mn-ea"/>
          <a:cs typeface="Adobe Clean Light"/>
        </a:defRPr>
      </a:lvl2pPr>
      <a:lvl3pPr marL="751091" indent="-200053" algn="l" defTabSz="1087031" rtl="0" eaLnBrk="1" latinLnBrk="0" hangingPunct="1">
        <a:spcBef>
          <a:spcPts val="714"/>
        </a:spcBef>
        <a:buClr>
          <a:schemeClr val="accent4"/>
        </a:buClr>
        <a:buSzPct val="70000"/>
        <a:buFont typeface="Wingdings" pitchFamily="2" charset="2"/>
        <a:buChar char="§"/>
        <a:defRPr sz="2399" kern="1200">
          <a:solidFill>
            <a:schemeClr val="tx1"/>
          </a:solidFill>
          <a:latin typeface="Adobe Clean Light"/>
          <a:ea typeface="+mn-ea"/>
          <a:cs typeface="Adobe Clean Light"/>
        </a:defRPr>
      </a:lvl3pPr>
      <a:lvl4pPr marL="949256" indent="-198164" algn="l" defTabSz="1087031" rtl="0" eaLnBrk="1" latinLnBrk="0" hangingPunct="1">
        <a:spcBef>
          <a:spcPts val="714"/>
        </a:spcBef>
        <a:buClr>
          <a:schemeClr val="accent4"/>
        </a:buClr>
        <a:buSzPct val="70000"/>
        <a:buFont typeface="Wingdings" pitchFamily="2" charset="2"/>
        <a:buChar char="§"/>
        <a:defRPr sz="2399" kern="1200">
          <a:solidFill>
            <a:schemeClr val="tx1"/>
          </a:solidFill>
          <a:latin typeface="Adobe Clean Light"/>
          <a:ea typeface="+mn-ea"/>
          <a:cs typeface="Adobe Clean Light"/>
        </a:defRPr>
      </a:lvl4pPr>
      <a:lvl5pPr marL="1087031" indent="-137776" algn="l" defTabSz="1087031" rtl="0" eaLnBrk="1" latinLnBrk="0" hangingPunct="1">
        <a:spcBef>
          <a:spcPts val="714"/>
        </a:spcBef>
        <a:buClr>
          <a:schemeClr val="accent4"/>
        </a:buClr>
        <a:buSzPct val="70000"/>
        <a:buFont typeface="Wingdings" pitchFamily="2" charset="2"/>
        <a:buChar char="§"/>
        <a:defRPr sz="1866" kern="1200">
          <a:solidFill>
            <a:schemeClr val="tx1"/>
          </a:solidFill>
          <a:latin typeface="Adobe Clean Light"/>
          <a:ea typeface="+mn-ea"/>
          <a:cs typeface="Adobe Clean Light"/>
        </a:defRPr>
      </a:lvl5pPr>
      <a:lvl6pPr marL="2989348" indent="-271743" algn="l" defTabSz="10870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2835" indent="-271743" algn="l" defTabSz="10870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76365" indent="-271743" algn="l" defTabSz="10870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19891" indent="-271743" algn="l" defTabSz="1087031" rtl="0" eaLnBrk="1" latinLnBrk="0" hangingPunct="1">
        <a:spcBef>
          <a:spcPct val="20000"/>
        </a:spcBef>
        <a:buFont typeface="Arial" pitchFamily="34" charset="0"/>
        <a:buChar char="•"/>
        <a:defRPr sz="2399" kern="1200">
          <a:solidFill>
            <a:schemeClr val="tx1"/>
          </a:solidFill>
          <a:latin typeface="+mn-lt"/>
          <a:ea typeface="+mn-ea"/>
          <a:cs typeface="+mn-cs"/>
        </a:defRPr>
      </a:lvl9pPr>
    </p:bodyStyle>
    <p:otherStyle>
      <a:defPPr>
        <a:defRPr lang="en-US"/>
      </a:defPPr>
      <a:lvl1pPr marL="0" algn="l" defTabSz="1087031" rtl="0" eaLnBrk="1" latinLnBrk="0" hangingPunct="1">
        <a:defRPr sz="2133" kern="1200">
          <a:solidFill>
            <a:schemeClr val="tx1"/>
          </a:solidFill>
          <a:latin typeface="+mn-lt"/>
          <a:ea typeface="+mn-ea"/>
          <a:cs typeface="+mn-cs"/>
        </a:defRPr>
      </a:lvl1pPr>
      <a:lvl2pPr marL="543515" algn="l" defTabSz="1087031" rtl="0" eaLnBrk="1" latinLnBrk="0" hangingPunct="1">
        <a:defRPr sz="2133" kern="1200">
          <a:solidFill>
            <a:schemeClr val="tx1"/>
          </a:solidFill>
          <a:latin typeface="+mn-lt"/>
          <a:ea typeface="+mn-ea"/>
          <a:cs typeface="+mn-cs"/>
        </a:defRPr>
      </a:lvl2pPr>
      <a:lvl3pPr marL="1087031" algn="l" defTabSz="1087031" rtl="0" eaLnBrk="1" latinLnBrk="0" hangingPunct="1">
        <a:defRPr sz="2133" kern="1200">
          <a:solidFill>
            <a:schemeClr val="tx1"/>
          </a:solidFill>
          <a:latin typeface="+mn-lt"/>
          <a:ea typeface="+mn-ea"/>
          <a:cs typeface="+mn-cs"/>
        </a:defRPr>
      </a:lvl3pPr>
      <a:lvl4pPr marL="1630546" algn="l" defTabSz="1087031" rtl="0" eaLnBrk="1" latinLnBrk="0" hangingPunct="1">
        <a:defRPr sz="2133" kern="1200">
          <a:solidFill>
            <a:schemeClr val="tx1"/>
          </a:solidFill>
          <a:latin typeface="+mn-lt"/>
          <a:ea typeface="+mn-ea"/>
          <a:cs typeface="+mn-cs"/>
        </a:defRPr>
      </a:lvl4pPr>
      <a:lvl5pPr marL="2174060" algn="l" defTabSz="1087031" rtl="0" eaLnBrk="1" latinLnBrk="0" hangingPunct="1">
        <a:defRPr sz="2133" kern="1200">
          <a:solidFill>
            <a:schemeClr val="tx1"/>
          </a:solidFill>
          <a:latin typeface="+mn-lt"/>
          <a:ea typeface="+mn-ea"/>
          <a:cs typeface="+mn-cs"/>
        </a:defRPr>
      </a:lvl5pPr>
      <a:lvl6pPr marL="2717576" algn="l" defTabSz="1087031" rtl="0" eaLnBrk="1" latinLnBrk="0" hangingPunct="1">
        <a:defRPr sz="2133" kern="1200">
          <a:solidFill>
            <a:schemeClr val="tx1"/>
          </a:solidFill>
          <a:latin typeface="+mn-lt"/>
          <a:ea typeface="+mn-ea"/>
          <a:cs typeface="+mn-cs"/>
        </a:defRPr>
      </a:lvl6pPr>
      <a:lvl7pPr marL="3261091" algn="l" defTabSz="1087031" rtl="0" eaLnBrk="1" latinLnBrk="0" hangingPunct="1">
        <a:defRPr sz="2133" kern="1200">
          <a:solidFill>
            <a:schemeClr val="tx1"/>
          </a:solidFill>
          <a:latin typeface="+mn-lt"/>
          <a:ea typeface="+mn-ea"/>
          <a:cs typeface="+mn-cs"/>
        </a:defRPr>
      </a:lvl7pPr>
      <a:lvl8pPr marL="3804607" algn="l" defTabSz="1087031" rtl="0" eaLnBrk="1" latinLnBrk="0" hangingPunct="1">
        <a:defRPr sz="2133" kern="1200">
          <a:solidFill>
            <a:schemeClr val="tx1"/>
          </a:solidFill>
          <a:latin typeface="+mn-lt"/>
          <a:ea typeface="+mn-ea"/>
          <a:cs typeface="+mn-cs"/>
        </a:defRPr>
      </a:lvl8pPr>
      <a:lvl9pPr marL="4348122" algn="l" defTabSz="1087031" rtl="0" eaLnBrk="1" latinLnBrk="0" hangingPunct="1">
        <a:defRPr sz="213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7.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7.xml"/><Relationship Id="rId5" Type="http://schemas.openxmlformats.org/officeDocument/2006/relationships/image" Target="../media/image49.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7.xml"/><Relationship Id="rId5" Type="http://schemas.openxmlformats.org/officeDocument/2006/relationships/image" Target="../media/image53.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png"/><Relationship Id="rId1" Type="http://schemas.openxmlformats.org/officeDocument/2006/relationships/slideLayout" Target="../slideLayouts/slideLayout37.xml"/><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Initiative/Project Name – Overview &amp; Highlights</a:t>
            </a:r>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1</a:t>
            </a:fld>
            <a:endParaRPr lang="en-US" dirty="0"/>
          </a:p>
        </p:txBody>
      </p:sp>
      <p:sp>
        <p:nvSpPr>
          <p:cNvPr id="5" name="TextBox 4"/>
          <p:cNvSpPr txBox="1"/>
          <p:nvPr/>
        </p:nvSpPr>
        <p:spPr>
          <a:xfrm>
            <a:off x="424873" y="1149926"/>
            <a:ext cx="4054763" cy="923330"/>
          </a:xfrm>
          <a:prstGeom prst="rect">
            <a:avLst/>
          </a:prstGeom>
          <a:noFill/>
        </p:spPr>
        <p:txBody>
          <a:bodyPr wrap="square" rtlCol="0">
            <a:spAutoFit/>
          </a:bodyPr>
          <a:lstStyle/>
          <a:p>
            <a:r>
              <a:rPr lang="en-US" dirty="0"/>
              <a:t>Project Backlog</a:t>
            </a:r>
          </a:p>
          <a:p>
            <a:pPr marL="285750" indent="-285750">
              <a:buFont typeface="Arial" panose="020B0604020202020204" pitchFamily="34" charset="0"/>
              <a:buChar char="•"/>
            </a:pPr>
            <a:r>
              <a:rPr lang="en-US" dirty="0"/>
              <a:t>Requirement Backlog - Epics </a:t>
            </a:r>
          </a:p>
          <a:p>
            <a:r>
              <a:rPr lang="en-US" dirty="0"/>
              <a:t> </a:t>
            </a:r>
          </a:p>
        </p:txBody>
      </p:sp>
      <p:sp>
        <p:nvSpPr>
          <p:cNvPr id="7" name="TextBox 6"/>
          <p:cNvSpPr txBox="1"/>
          <p:nvPr/>
        </p:nvSpPr>
        <p:spPr>
          <a:xfrm>
            <a:off x="424872" y="3814619"/>
            <a:ext cx="4054763" cy="646331"/>
          </a:xfrm>
          <a:prstGeom prst="rect">
            <a:avLst/>
          </a:prstGeom>
          <a:noFill/>
        </p:spPr>
        <p:txBody>
          <a:bodyPr wrap="square" rtlCol="0">
            <a:spAutoFit/>
          </a:bodyPr>
          <a:lstStyle/>
          <a:p>
            <a:r>
              <a:rPr lang="en-US" dirty="0"/>
              <a:t>Resourcing Plan</a:t>
            </a:r>
          </a:p>
          <a:p>
            <a:pPr marL="285750" indent="-285750">
              <a:buFont typeface="Arial" panose="020B0604020202020204" pitchFamily="34" charset="0"/>
              <a:buChar char="•"/>
            </a:pPr>
            <a:r>
              <a:rPr lang="en-US" dirty="0"/>
              <a:t>Resource Ramp up and down plan</a:t>
            </a:r>
          </a:p>
        </p:txBody>
      </p:sp>
      <p:sp>
        <p:nvSpPr>
          <p:cNvPr id="8" name="TextBox 7"/>
          <p:cNvSpPr txBox="1"/>
          <p:nvPr/>
        </p:nvSpPr>
        <p:spPr>
          <a:xfrm>
            <a:off x="6294582" y="1149926"/>
            <a:ext cx="4054763" cy="923330"/>
          </a:xfrm>
          <a:prstGeom prst="rect">
            <a:avLst/>
          </a:prstGeom>
          <a:noFill/>
        </p:spPr>
        <p:txBody>
          <a:bodyPr wrap="square" rtlCol="0">
            <a:spAutoFit/>
          </a:bodyPr>
          <a:lstStyle/>
          <a:p>
            <a:r>
              <a:rPr lang="en-US" dirty="0"/>
              <a:t>Schedule and Key Milestones</a:t>
            </a:r>
          </a:p>
          <a:p>
            <a:pPr marL="285750" indent="-285750">
              <a:buFont typeface="Arial" panose="020B0604020202020204" pitchFamily="34" charset="0"/>
              <a:buChar char="•"/>
            </a:pPr>
            <a:r>
              <a:rPr lang="en-US" dirty="0"/>
              <a:t>Phases and Milestone dates </a:t>
            </a:r>
          </a:p>
          <a:p>
            <a:pPr marL="285750" indent="-285750">
              <a:buFont typeface="Arial" panose="020B0604020202020204" pitchFamily="34" charset="0"/>
              <a:buChar char="•"/>
            </a:pPr>
            <a:endParaRPr lang="en-US" dirty="0"/>
          </a:p>
        </p:txBody>
      </p:sp>
      <p:grpSp>
        <p:nvGrpSpPr>
          <p:cNvPr id="9" name="Group 8"/>
          <p:cNvGrpSpPr/>
          <p:nvPr/>
        </p:nvGrpSpPr>
        <p:grpSpPr>
          <a:xfrm>
            <a:off x="3174" y="-1489"/>
            <a:ext cx="12298773" cy="6858596"/>
            <a:chOff x="-113152" y="-2383"/>
            <a:chExt cx="12301976" cy="6860383"/>
          </a:xfrm>
        </p:grpSpPr>
        <p:pic>
          <p:nvPicPr>
            <p:cNvPr id="10" name="Picture 9"/>
            <p:cNvPicPr>
              <a:picLocks noChangeAspect="1"/>
            </p:cNvPicPr>
            <p:nvPr/>
          </p:nvPicPr>
          <p:blipFill rotWithShape="1">
            <a:blip r:embed="rId2" cstate="print">
              <a:extLst>
                <a:ext uri="{28A0092B-C50C-407E-A947-70E740481C1C}">
                  <a14:useLocalDpi xmlns="" xmlns:a14="http://schemas.microsoft.com/office/drawing/2010/main"/>
                </a:ext>
              </a:extLst>
            </a:blip>
            <a:srcRect/>
            <a:stretch/>
          </p:blipFill>
          <p:spPr>
            <a:xfrm>
              <a:off x="-1" y="0"/>
              <a:ext cx="12188825" cy="6858000"/>
            </a:xfrm>
            <a:prstGeom prst="rect">
              <a:avLst/>
            </a:prstGeom>
          </p:spPr>
        </p:pic>
        <p:grpSp>
          <p:nvGrpSpPr>
            <p:cNvPr id="11" name="Group 10"/>
            <p:cNvGrpSpPr/>
            <p:nvPr/>
          </p:nvGrpSpPr>
          <p:grpSpPr>
            <a:xfrm>
              <a:off x="-113152" y="-2383"/>
              <a:ext cx="12188825" cy="4463601"/>
              <a:chOff x="-113152" y="-2383"/>
              <a:chExt cx="12188825" cy="4463601"/>
            </a:xfrm>
          </p:grpSpPr>
          <p:sp>
            <p:nvSpPr>
              <p:cNvPr id="13" name="Rectangle 12"/>
              <p:cNvSpPr/>
              <p:nvPr/>
            </p:nvSpPr>
            <p:spPr>
              <a:xfrm>
                <a:off x="-113152" y="2072901"/>
                <a:ext cx="12188825" cy="2388317"/>
              </a:xfrm>
              <a:prstGeom prst="rect">
                <a:avLst/>
              </a:prstGeom>
              <a:solidFill>
                <a:schemeClr val="tx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err="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Akka</a:t>
                </a:r>
                <a:r>
                  <a:rPr lang="en-US" sz="4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HTTP </a:t>
                </a:r>
                <a:r>
                  <a:rPr lang="en-US" sz="4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sz="4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The What, Why and How</a:t>
                </a:r>
              </a:p>
              <a:p>
                <a:pPr algn="ctr"/>
                <a:r>
                  <a:rPr lang="en-US" sz="4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Using </a:t>
                </a:r>
                <a:r>
                  <a:rPr lang="en-US" sz="4000"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Scala</a:t>
                </a:r>
                <a:endParaRPr lang="en-US" sz="4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a:p>
                <a:pPr algn="ctr"/>
                <a:endParaRPr lang="en-US" sz="4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a:p>
                <a:pPr algn="ctr"/>
                <a:endParaRPr lang="en-US" sz="4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a:p>
                <a:pPr algn="ctr"/>
                <a:endParaRPr lang="en-US" sz="4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a:p>
                <a:pPr algn="ctr"/>
                <a:endParaRPr lang="en-US" sz="4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a:p>
                <a:pPr algn="ctr"/>
                <a:endParaRPr lang="en-US" sz="4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a:p>
                <a:pPr algn="ctr"/>
                <a:endParaRPr lang="en-US" sz="4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a:p>
                <a:pPr algn="ctr"/>
                <a:r>
                  <a:rPr lang="en-US" sz="4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Author: </a:t>
                </a:r>
                <a:r>
                  <a:rPr lang="en-US" sz="4000"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Samir</a:t>
                </a:r>
                <a:endParaRPr lang="en-US" sz="4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14" name="Picture 13"/>
              <p:cNvPicPr>
                <a:picLocks noChangeAspect="1"/>
              </p:cNvPicPr>
              <p:nvPr/>
            </p:nvPicPr>
            <p:blipFill>
              <a:blip r:embed="rId3">
                <a:extLst>
                  <a:ext uri="{28A0092B-C50C-407E-A947-70E740481C1C}">
                    <a14:useLocalDpi xmlns="" xmlns:a14="http://schemas.microsoft.com/office/drawing/2010/main"/>
                  </a:ext>
                </a:extLst>
              </a:blip>
              <a:stretch>
                <a:fillRect/>
              </a:stretch>
            </p:blipFill>
            <p:spPr>
              <a:xfrm>
                <a:off x="641182" y="-2383"/>
                <a:ext cx="417909" cy="685799"/>
              </a:xfrm>
              <a:prstGeom prst="rect">
                <a:avLst/>
              </a:prstGeom>
            </p:spPr>
          </p:pic>
        </p:grpSp>
      </p:grpSp>
    </p:spTree>
    <p:extLst>
      <p:ext uri="{BB962C8B-B14F-4D97-AF65-F5344CB8AC3E}">
        <p14:creationId xmlns="" xmlns:p14="http://schemas.microsoft.com/office/powerpoint/2010/main" val="10275538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21" y="389730"/>
            <a:ext cx="11579384" cy="411163"/>
          </a:xfrm>
        </p:spPr>
        <p:txBody>
          <a:bodyPr/>
          <a:lstStyle/>
          <a:p>
            <a:r>
              <a:rPr lang="en-IN" sz="2400" b="1" dirty="0" smtClean="0">
                <a:solidFill>
                  <a:srgbClr val="FFC000"/>
                </a:solidFill>
              </a:rPr>
              <a:t>Load balancing and horizontal scalability</a:t>
            </a:r>
            <a:r>
              <a:rPr lang="en-IN" b="1" dirty="0" smtClean="0">
                <a:solidFill>
                  <a:srgbClr val="FFC000"/>
                </a:solidFill>
              </a:rPr>
              <a:t/>
            </a:r>
            <a:br>
              <a:rPr lang="en-IN" b="1" dirty="0" smtClean="0">
                <a:solidFill>
                  <a:srgbClr val="FFC000"/>
                </a:solidFill>
              </a:rPr>
            </a:br>
            <a:endParaRPr lang="en-IN" dirty="0">
              <a:solidFill>
                <a:srgbClr val="FFC000"/>
              </a:solidFill>
            </a:endParaRPr>
          </a:p>
        </p:txBody>
      </p:sp>
      <p:sp>
        <p:nvSpPr>
          <p:cNvPr id="3" name="Rectangle 2"/>
          <p:cNvSpPr/>
          <p:nvPr/>
        </p:nvSpPr>
        <p:spPr>
          <a:xfrm>
            <a:off x="605245" y="800893"/>
            <a:ext cx="11278860" cy="5355312"/>
          </a:xfrm>
          <a:prstGeom prst="rect">
            <a:avLst/>
          </a:prstGeom>
        </p:spPr>
        <p:txBody>
          <a:bodyPr wrap="square">
            <a:spAutoFit/>
          </a:bodyPr>
          <a:lstStyle/>
          <a:p>
            <a:r>
              <a:rPr lang="en-IN" dirty="0" err="1" smtClean="0">
                <a:solidFill>
                  <a:schemeClr val="bg1">
                    <a:lumMod val="85000"/>
                  </a:schemeClr>
                </a:solidFill>
              </a:rPr>
              <a:t>Akka's</a:t>
            </a:r>
            <a:r>
              <a:rPr lang="en-IN" dirty="0" smtClean="0">
                <a:solidFill>
                  <a:schemeClr val="bg1">
                    <a:lumMod val="85000"/>
                  </a:schemeClr>
                </a:solidFill>
              </a:rPr>
              <a:t> message-passing process might sound convoluted but it affords Akka two especially powerful benefits:</a:t>
            </a:r>
          </a:p>
          <a:p>
            <a:endParaRPr lang="en-IN" dirty="0" smtClean="0">
              <a:solidFill>
                <a:schemeClr val="bg1">
                  <a:lumMod val="85000"/>
                </a:schemeClr>
              </a:solidFill>
            </a:endParaRPr>
          </a:p>
          <a:p>
            <a:r>
              <a:rPr lang="en-IN" b="1" dirty="0" smtClean="0">
                <a:solidFill>
                  <a:schemeClr val="accent5">
                    <a:lumMod val="60000"/>
                    <a:lumOff val="40000"/>
                  </a:schemeClr>
                </a:solidFill>
              </a:rPr>
              <a:t>Load balancing</a:t>
            </a:r>
            <a:r>
              <a:rPr lang="en-IN" dirty="0" smtClean="0">
                <a:solidFill>
                  <a:schemeClr val="accent5">
                    <a:lumMod val="60000"/>
                    <a:lumOff val="40000"/>
                  </a:schemeClr>
                </a:solidFill>
              </a:rPr>
              <a:t>: </a:t>
            </a:r>
            <a:r>
              <a:rPr lang="en-IN" dirty="0" smtClean="0">
                <a:solidFill>
                  <a:schemeClr val="bg1">
                    <a:lumMod val="85000"/>
                  </a:schemeClr>
                </a:solidFill>
              </a:rPr>
              <a:t>The MessageDispatcher can be configured with a one-to-one mapping of threads to actors, but it doesn't have to be. This means that the MessageDispatcher can maintain a </a:t>
            </a:r>
            <a:r>
              <a:rPr lang="en-IN" u="sng" dirty="0" smtClean="0">
                <a:solidFill>
                  <a:schemeClr val="accent6">
                    <a:lumMod val="60000"/>
                    <a:lumOff val="40000"/>
                  </a:schemeClr>
                </a:solidFill>
              </a:rPr>
              <a:t> thread pool </a:t>
            </a:r>
            <a:r>
              <a:rPr lang="en-IN" dirty="0" smtClean="0">
                <a:solidFill>
                  <a:schemeClr val="bg1">
                    <a:lumMod val="85000"/>
                  </a:schemeClr>
                </a:solidFill>
              </a:rPr>
              <a:t> that is configured to a sustainable quantity for the hardware on which it is running; but it can have far more actors than it does threads. Your application is still limited by the number of threads running actors, but unless all actors are always busy and using all of their CPU time-slices, this level of abstraction allows Akka to take advantage of actor downtime and support more load than a standard threading model could do.</a:t>
            </a:r>
          </a:p>
          <a:p>
            <a:endParaRPr lang="en-IN" dirty="0" smtClean="0">
              <a:solidFill>
                <a:schemeClr val="bg1">
                  <a:lumMod val="85000"/>
                </a:schemeClr>
              </a:solidFill>
            </a:endParaRPr>
          </a:p>
          <a:p>
            <a:endParaRPr lang="en-IN" dirty="0" smtClean="0">
              <a:solidFill>
                <a:schemeClr val="bg1">
                  <a:lumMod val="85000"/>
                </a:schemeClr>
              </a:solidFill>
            </a:endParaRPr>
          </a:p>
          <a:p>
            <a:r>
              <a:rPr lang="en-IN" b="1" dirty="0" smtClean="0">
                <a:solidFill>
                  <a:schemeClr val="accent5">
                    <a:lumMod val="60000"/>
                    <a:lumOff val="40000"/>
                  </a:schemeClr>
                </a:solidFill>
              </a:rPr>
              <a:t>Horizontal scalability: </a:t>
            </a:r>
            <a:r>
              <a:rPr lang="en-IN" dirty="0" smtClean="0">
                <a:solidFill>
                  <a:schemeClr val="bg1">
                    <a:lumMod val="85000"/>
                  </a:schemeClr>
                </a:solidFill>
              </a:rPr>
              <a:t>While </a:t>
            </a:r>
            <a:r>
              <a:rPr lang="en-IN" i="1" dirty="0" smtClean="0">
                <a:solidFill>
                  <a:schemeClr val="bg1">
                    <a:lumMod val="85000"/>
                  </a:schemeClr>
                </a:solidFill>
              </a:rPr>
              <a:t>vertical scalability</a:t>
            </a:r>
            <a:r>
              <a:rPr lang="en-IN" dirty="0" smtClean="0">
                <a:solidFill>
                  <a:schemeClr val="bg1">
                    <a:lumMod val="85000"/>
                  </a:schemeClr>
                </a:solidFill>
              </a:rPr>
              <a:t> refers to building out bigger and bigger machines that can individually do more work, </a:t>
            </a:r>
            <a:r>
              <a:rPr lang="en-IN" i="1" dirty="0" smtClean="0">
                <a:solidFill>
                  <a:schemeClr val="bg1">
                    <a:lumMod val="85000"/>
                  </a:schemeClr>
                </a:solidFill>
              </a:rPr>
              <a:t>horizontal scalability</a:t>
            </a:r>
            <a:r>
              <a:rPr lang="en-IN" dirty="0" smtClean="0">
                <a:solidFill>
                  <a:schemeClr val="bg1">
                    <a:lumMod val="85000"/>
                  </a:schemeClr>
                </a:solidFill>
              </a:rPr>
              <a:t> refers to running multiple machines together to complete the work. Akka can easily support horizontal scalability because your application never directly interacts with Actors, but instead interacts with ActorRefs. The two variations of an ActorRef are </a:t>
            </a:r>
            <a:r>
              <a:rPr lang="en-IN" i="1" dirty="0" smtClean="0">
                <a:solidFill>
                  <a:schemeClr val="bg1">
                    <a:lumMod val="85000"/>
                  </a:schemeClr>
                </a:solidFill>
              </a:rPr>
              <a:t>local</a:t>
            </a:r>
            <a:r>
              <a:rPr lang="en-IN" dirty="0" smtClean="0">
                <a:solidFill>
                  <a:schemeClr val="bg1">
                    <a:lumMod val="85000"/>
                  </a:schemeClr>
                </a:solidFill>
              </a:rPr>
              <a:t> and </a:t>
            </a:r>
            <a:r>
              <a:rPr lang="en-IN" i="1" dirty="0" smtClean="0">
                <a:solidFill>
                  <a:schemeClr val="bg1">
                    <a:lumMod val="85000"/>
                  </a:schemeClr>
                </a:solidFill>
              </a:rPr>
              <a:t>remote</a:t>
            </a:r>
            <a:r>
              <a:rPr lang="en-IN" dirty="0" smtClean="0">
                <a:solidFill>
                  <a:schemeClr val="bg1">
                    <a:lumMod val="85000"/>
                  </a:schemeClr>
                </a:solidFill>
              </a:rPr>
              <a:t>. </a:t>
            </a:r>
            <a:r>
              <a:rPr lang="en-IN" i="1" dirty="0" smtClean="0">
                <a:solidFill>
                  <a:schemeClr val="bg1">
                    <a:lumMod val="85000"/>
                  </a:schemeClr>
                </a:solidFill>
              </a:rPr>
              <a:t>Local ActorRefs</a:t>
            </a:r>
            <a:r>
              <a:rPr lang="en-IN" dirty="0" smtClean="0">
                <a:solidFill>
                  <a:schemeClr val="bg1">
                    <a:lumMod val="85000"/>
                  </a:schemeClr>
                </a:solidFill>
              </a:rPr>
              <a:t> deliver messages to a MessageDispatcher running in the same JVM. </a:t>
            </a:r>
            <a:r>
              <a:rPr lang="en-IN" i="1" dirty="0" smtClean="0">
                <a:solidFill>
                  <a:schemeClr val="bg1">
                    <a:lumMod val="85000"/>
                  </a:schemeClr>
                </a:solidFill>
              </a:rPr>
              <a:t>Remote ActorRefs</a:t>
            </a:r>
            <a:r>
              <a:rPr lang="en-IN" dirty="0" smtClean="0">
                <a:solidFill>
                  <a:schemeClr val="bg1">
                    <a:lumMod val="85000"/>
                  </a:schemeClr>
                </a:solidFill>
              </a:rPr>
              <a:t> send messages to a MessageDispatcher running on a different machine. This proxy/stub model is key to distributed computing; Akka exploits it to gain horizontal scalability without requiring your application to change beyond its Akka configuration.</a:t>
            </a:r>
          </a:p>
          <a:p>
            <a:endParaRPr lang="en-IN" dirty="0">
              <a:solidFill>
                <a:schemeClr val="bg1">
                  <a:lumMod val="85000"/>
                </a:schemeClr>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C000"/>
                </a:solidFill>
              </a:rPr>
              <a:t>Best Practices, Protocol for Actor</a:t>
            </a:r>
            <a:endParaRPr lang="en-IN" dirty="0">
              <a:solidFill>
                <a:srgbClr val="FFC000"/>
              </a:solidFill>
            </a:endParaRPr>
          </a:p>
        </p:txBody>
      </p:sp>
      <p:sp>
        <p:nvSpPr>
          <p:cNvPr id="3" name="Rectangle 2"/>
          <p:cNvSpPr/>
          <p:nvPr/>
        </p:nvSpPr>
        <p:spPr>
          <a:xfrm>
            <a:off x="500743" y="836023"/>
            <a:ext cx="11383362" cy="4524315"/>
          </a:xfrm>
          <a:prstGeom prst="rect">
            <a:avLst/>
          </a:prstGeom>
        </p:spPr>
        <p:txBody>
          <a:bodyPr wrap="square">
            <a:spAutoFit/>
          </a:bodyPr>
          <a:lstStyle/>
          <a:p>
            <a:r>
              <a:rPr lang="en-IN" dirty="0" smtClean="0">
                <a:solidFill>
                  <a:schemeClr val="bg1">
                    <a:lumMod val="85000"/>
                  </a:schemeClr>
                </a:solidFill>
              </a:rPr>
              <a:t>- Actors never interact directly with each other and instead communicate via messages. The </a:t>
            </a:r>
            <a:r>
              <a:rPr lang="en-IN" dirty="0" err="1" smtClean="0">
                <a:solidFill>
                  <a:schemeClr val="bg1">
                    <a:lumMod val="85000"/>
                  </a:schemeClr>
                </a:solidFill>
              </a:rPr>
              <a:t>behavior</a:t>
            </a:r>
            <a:r>
              <a:rPr lang="en-IN" dirty="0" smtClean="0">
                <a:solidFill>
                  <a:schemeClr val="bg1">
                    <a:lumMod val="85000"/>
                  </a:schemeClr>
                </a:solidFill>
              </a:rPr>
              <a:t> of an actor is primarily defined by how it handles messages as they are received. Since the state of an actor is isolated from the rest of the system, an actor never has to worry about synchronization issues, such as thread locking, when modifying its state.</a:t>
            </a:r>
          </a:p>
          <a:p>
            <a:endParaRPr lang="en-IN" dirty="0" smtClean="0">
              <a:solidFill>
                <a:schemeClr val="bg1">
                  <a:lumMod val="85000"/>
                </a:schemeClr>
              </a:solidFill>
            </a:endParaRPr>
          </a:p>
          <a:p>
            <a:pPr>
              <a:buFontTx/>
              <a:buChar char="-"/>
            </a:pPr>
            <a:r>
              <a:rPr lang="en-IN" dirty="0" smtClean="0">
                <a:solidFill>
                  <a:schemeClr val="bg1">
                    <a:lumMod val="85000"/>
                  </a:schemeClr>
                </a:solidFill>
              </a:rPr>
              <a:t>Actors in </a:t>
            </a:r>
            <a:r>
              <a:rPr lang="en-IN" dirty="0" err="1" smtClean="0">
                <a:solidFill>
                  <a:schemeClr val="bg1">
                    <a:lumMod val="85000"/>
                  </a:schemeClr>
                </a:solidFill>
              </a:rPr>
              <a:t>Akka</a:t>
            </a:r>
            <a:r>
              <a:rPr lang="en-IN" dirty="0" smtClean="0">
                <a:solidFill>
                  <a:schemeClr val="bg1">
                    <a:lumMod val="85000"/>
                  </a:schemeClr>
                </a:solidFill>
              </a:rPr>
              <a:t> are extremely lightweight since they are standard objects that only consume a few hundred bytes each. The only constraint in number of actors is the amount of memory they consume. This means that a single application can easily create thousands or even millions of concurrent actors.</a:t>
            </a:r>
          </a:p>
          <a:p>
            <a:pPr>
              <a:buFontTx/>
              <a:buChar char="-"/>
            </a:pPr>
            <a:endParaRPr lang="en-IN" dirty="0" smtClean="0">
              <a:solidFill>
                <a:schemeClr val="bg1">
                  <a:lumMod val="85000"/>
                </a:schemeClr>
              </a:solidFill>
            </a:endParaRPr>
          </a:p>
          <a:p>
            <a:pPr>
              <a:buFontTx/>
              <a:buChar char="-"/>
            </a:pPr>
            <a:r>
              <a:rPr lang="en-IN" dirty="0" smtClean="0">
                <a:solidFill>
                  <a:schemeClr val="bg1">
                    <a:lumMod val="85000"/>
                  </a:schemeClr>
                </a:solidFill>
              </a:rPr>
              <a:t>An important part of the Actor Model is that you never create actors directly, Instead, they are created by the </a:t>
            </a:r>
            <a:r>
              <a:rPr lang="en-IN" dirty="0" err="1" smtClean="0">
                <a:solidFill>
                  <a:schemeClr val="bg1">
                    <a:lumMod val="85000"/>
                  </a:schemeClr>
                </a:solidFill>
              </a:rPr>
              <a:t>ActorSystem</a:t>
            </a:r>
            <a:r>
              <a:rPr lang="en-IN" dirty="0" smtClean="0">
                <a:solidFill>
                  <a:schemeClr val="bg1">
                    <a:lumMod val="85000"/>
                  </a:schemeClr>
                </a:solidFill>
              </a:rPr>
              <a:t>. The returned value is not the actual actor; instead it is a reference to that actor called an </a:t>
            </a:r>
            <a:r>
              <a:rPr lang="en-IN" dirty="0" err="1" smtClean="0">
                <a:solidFill>
                  <a:schemeClr val="bg1">
                    <a:lumMod val="85000"/>
                  </a:schemeClr>
                </a:solidFill>
              </a:rPr>
              <a:t>ActorRef</a:t>
            </a:r>
            <a:r>
              <a:rPr lang="en-IN" dirty="0" smtClean="0">
                <a:solidFill>
                  <a:schemeClr val="bg1">
                    <a:lumMod val="85000"/>
                  </a:schemeClr>
                </a:solidFill>
              </a:rPr>
              <a:t>. </a:t>
            </a:r>
            <a:r>
              <a:rPr lang="en-IN" b="1" dirty="0" smtClean="0">
                <a:solidFill>
                  <a:schemeClr val="accent5">
                    <a:lumMod val="75000"/>
                  </a:schemeClr>
                </a:solidFill>
              </a:rPr>
              <a:t>There are three advantages to using  this level of indirection and never accessing the actor  directly</a:t>
            </a:r>
            <a:r>
              <a:rPr lang="en-IN" dirty="0" smtClean="0">
                <a:solidFill>
                  <a:schemeClr val="accent5">
                    <a:lumMod val="75000"/>
                  </a:schemeClr>
                </a:solidFill>
              </a:rPr>
              <a:t>:</a:t>
            </a:r>
          </a:p>
          <a:p>
            <a:pPr lvl="1"/>
            <a:r>
              <a:rPr lang="en-IN" i="1" dirty="0" smtClean="0">
                <a:solidFill>
                  <a:schemeClr val="bg2">
                    <a:lumMod val="90000"/>
                  </a:schemeClr>
                </a:solidFill>
              </a:rPr>
              <a:t>1. The actor can be transparently restarted after failure.</a:t>
            </a:r>
          </a:p>
          <a:p>
            <a:pPr lvl="1"/>
            <a:r>
              <a:rPr lang="en-IN" i="1" dirty="0" smtClean="0">
                <a:solidFill>
                  <a:schemeClr val="bg2">
                    <a:lumMod val="90000"/>
                  </a:schemeClr>
                </a:solidFill>
              </a:rPr>
              <a:t>2. The location of the actor is transparent, allowing </a:t>
            </a:r>
            <a:r>
              <a:rPr lang="en-IN" i="1" dirty="0" err="1" smtClean="0">
                <a:solidFill>
                  <a:schemeClr val="bg2">
                    <a:lumMod val="90000"/>
                  </a:schemeClr>
                </a:solidFill>
              </a:rPr>
              <a:t>Akka</a:t>
            </a:r>
            <a:r>
              <a:rPr lang="en-IN" i="1" dirty="0" smtClean="0">
                <a:solidFill>
                  <a:schemeClr val="bg2">
                    <a:lumMod val="90000"/>
                  </a:schemeClr>
                </a:solidFill>
              </a:rPr>
              <a:t> to manage when and where the actor runs.</a:t>
            </a:r>
          </a:p>
          <a:p>
            <a:pPr lvl="1"/>
            <a:r>
              <a:rPr lang="en-IN" i="1" dirty="0" smtClean="0">
                <a:solidFill>
                  <a:schemeClr val="bg2">
                    <a:lumMod val="90000"/>
                  </a:schemeClr>
                </a:solidFill>
              </a:rPr>
              <a:t>3. The actor is able to maintain mutable state without  worrying about concurrent access to this state.</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C000"/>
                </a:solidFill>
              </a:rPr>
              <a:t>Conti...</a:t>
            </a:r>
            <a:endParaRPr lang="en-IN" dirty="0">
              <a:solidFill>
                <a:srgbClr val="FFC000"/>
              </a:solidFill>
            </a:endParaRPr>
          </a:p>
        </p:txBody>
      </p:sp>
      <p:sp>
        <p:nvSpPr>
          <p:cNvPr id="3" name="Rectangle 2"/>
          <p:cNvSpPr/>
          <p:nvPr/>
        </p:nvSpPr>
        <p:spPr>
          <a:xfrm>
            <a:off x="304722" y="809897"/>
            <a:ext cx="11579383" cy="5355312"/>
          </a:xfrm>
          <a:prstGeom prst="rect">
            <a:avLst/>
          </a:prstGeom>
        </p:spPr>
        <p:txBody>
          <a:bodyPr wrap="square">
            <a:spAutoFit/>
          </a:bodyPr>
          <a:lstStyle/>
          <a:p>
            <a:pPr marL="342900" indent="-342900">
              <a:buAutoNum type="arabicPeriod"/>
            </a:pPr>
            <a:r>
              <a:rPr lang="en-IN" dirty="0" smtClean="0">
                <a:solidFill>
                  <a:schemeClr val="bg1">
                    <a:lumMod val="85000"/>
                  </a:schemeClr>
                </a:solidFill>
              </a:rPr>
              <a:t>Actors </a:t>
            </a:r>
            <a:r>
              <a:rPr lang="en-IN" dirty="0" smtClean="0">
                <a:solidFill>
                  <a:schemeClr val="bg1">
                    <a:lumMod val="85000"/>
                  </a:schemeClr>
                </a:solidFill>
              </a:rPr>
              <a:t>should be like nice co-workers: do their job efficiently without bothering everyone else needlessly and avoid hogging resources. Translated to programming this means to process events and generate responses (or more requests) in an event-driven manner. Actors should not block (i.e. passively wait while occupying a Thread) on some external entity—which might be a lock, a network socket, etc.—unless it is unavoidable; in the latter case see below</a:t>
            </a:r>
            <a:r>
              <a:rPr lang="en-IN" dirty="0" smtClean="0">
                <a:solidFill>
                  <a:schemeClr val="bg1">
                    <a:lumMod val="85000"/>
                  </a:schemeClr>
                </a:solidFill>
              </a:rPr>
              <a:t>.</a:t>
            </a:r>
          </a:p>
          <a:p>
            <a:pPr marL="342900" indent="-342900">
              <a:buAutoNum type="arabicPeriod"/>
            </a:pPr>
            <a:endParaRPr lang="en-IN" dirty="0" smtClean="0">
              <a:solidFill>
                <a:schemeClr val="bg1">
                  <a:lumMod val="85000"/>
                </a:schemeClr>
              </a:solidFill>
            </a:endParaRPr>
          </a:p>
          <a:p>
            <a:r>
              <a:rPr lang="en-IN" dirty="0" smtClean="0">
                <a:solidFill>
                  <a:schemeClr val="bg1">
                    <a:lumMod val="85000"/>
                  </a:schemeClr>
                </a:solidFill>
              </a:rPr>
              <a:t>2. Do </a:t>
            </a:r>
            <a:r>
              <a:rPr lang="en-IN" dirty="0" smtClean="0">
                <a:solidFill>
                  <a:schemeClr val="bg1">
                    <a:lumMod val="85000"/>
                  </a:schemeClr>
                </a:solidFill>
              </a:rPr>
              <a:t>not pass mutable objects between actors. In order to ensure that, prefer immutable messages. If the encapsulation of actors is broken by exposing their mutable state to the outside, you are back in normal Java concurrency land with all the drawbacks</a:t>
            </a:r>
            <a:r>
              <a:rPr lang="en-IN" dirty="0" smtClean="0">
                <a:solidFill>
                  <a:schemeClr val="bg1">
                    <a:lumMod val="85000"/>
                  </a:schemeClr>
                </a:solidFill>
              </a:rPr>
              <a:t>.</a:t>
            </a:r>
          </a:p>
          <a:p>
            <a:endParaRPr lang="en-IN" dirty="0" smtClean="0">
              <a:solidFill>
                <a:schemeClr val="bg1">
                  <a:lumMod val="85000"/>
                </a:schemeClr>
              </a:solidFill>
            </a:endParaRPr>
          </a:p>
          <a:p>
            <a:r>
              <a:rPr lang="en-IN" dirty="0" smtClean="0">
                <a:solidFill>
                  <a:schemeClr val="bg1">
                    <a:lumMod val="85000"/>
                  </a:schemeClr>
                </a:solidFill>
              </a:rPr>
              <a:t>3. Actors </a:t>
            </a:r>
            <a:r>
              <a:rPr lang="en-IN" dirty="0" smtClean="0">
                <a:solidFill>
                  <a:schemeClr val="bg1">
                    <a:lumMod val="85000"/>
                  </a:schemeClr>
                </a:solidFill>
              </a:rPr>
              <a:t>are made to be containers for </a:t>
            </a:r>
            <a:r>
              <a:rPr lang="en-IN" dirty="0" err="1" smtClean="0">
                <a:solidFill>
                  <a:schemeClr val="bg1">
                    <a:lumMod val="85000"/>
                  </a:schemeClr>
                </a:solidFill>
              </a:rPr>
              <a:t>behavior</a:t>
            </a:r>
            <a:r>
              <a:rPr lang="en-IN" dirty="0" smtClean="0">
                <a:solidFill>
                  <a:schemeClr val="bg1">
                    <a:lumMod val="85000"/>
                  </a:schemeClr>
                </a:solidFill>
              </a:rPr>
              <a:t> and state, embracing this means to not routinely send </a:t>
            </a:r>
            <a:r>
              <a:rPr lang="en-IN" dirty="0" err="1" smtClean="0">
                <a:solidFill>
                  <a:schemeClr val="bg1">
                    <a:lumMod val="85000"/>
                  </a:schemeClr>
                </a:solidFill>
              </a:rPr>
              <a:t>behavior</a:t>
            </a:r>
            <a:r>
              <a:rPr lang="en-IN" dirty="0" smtClean="0">
                <a:solidFill>
                  <a:schemeClr val="bg1">
                    <a:lumMod val="85000"/>
                  </a:schemeClr>
                </a:solidFill>
              </a:rPr>
              <a:t> within messages (which may be tempting using </a:t>
            </a:r>
            <a:r>
              <a:rPr lang="en-IN" dirty="0" err="1" smtClean="0">
                <a:solidFill>
                  <a:schemeClr val="bg1">
                    <a:lumMod val="85000"/>
                  </a:schemeClr>
                </a:solidFill>
              </a:rPr>
              <a:t>Scala</a:t>
            </a:r>
            <a:r>
              <a:rPr lang="en-IN" dirty="0" smtClean="0">
                <a:solidFill>
                  <a:schemeClr val="bg1">
                    <a:lumMod val="85000"/>
                  </a:schemeClr>
                </a:solidFill>
              </a:rPr>
              <a:t> closures). One of the risks is to accidentally share mutable state between actors, and this violation of the actor model unfortunately breaks all the properties which make programming in actors such a nice experience</a:t>
            </a:r>
            <a:r>
              <a:rPr lang="en-IN" dirty="0" smtClean="0">
                <a:solidFill>
                  <a:schemeClr val="bg1">
                    <a:lumMod val="85000"/>
                  </a:schemeClr>
                </a:solidFill>
              </a:rPr>
              <a:t>.</a:t>
            </a:r>
          </a:p>
          <a:p>
            <a:endParaRPr lang="en-IN" dirty="0" smtClean="0">
              <a:solidFill>
                <a:schemeClr val="bg1">
                  <a:lumMod val="85000"/>
                </a:schemeClr>
              </a:solidFill>
            </a:endParaRPr>
          </a:p>
          <a:p>
            <a:r>
              <a:rPr lang="en-IN" dirty="0" smtClean="0">
                <a:solidFill>
                  <a:schemeClr val="bg1">
                    <a:lumMod val="85000"/>
                  </a:schemeClr>
                </a:solidFill>
              </a:rPr>
              <a:t>4. Top-level </a:t>
            </a:r>
            <a:r>
              <a:rPr lang="en-IN" dirty="0" smtClean="0">
                <a:solidFill>
                  <a:schemeClr val="bg1">
                    <a:lumMod val="85000"/>
                  </a:schemeClr>
                </a:solidFill>
              </a:rPr>
              <a:t>actors are the innermost part of your Error Kernel, so create them sparingly and prefer truly hierarchical systems. This has benefits with respect to fault-handling (both considering the granularity of configuration and the performance) and it also reduces the strain on the guardian actor, which is a single point of contention if over-used.</a:t>
            </a:r>
            <a:endParaRPr lang="en-IN" dirty="0">
              <a:solidFill>
                <a:schemeClr val="bg1">
                  <a:lumMod val="85000"/>
                </a:schemeClr>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C000"/>
                </a:solidFill>
              </a:rPr>
              <a:t>Conti..</a:t>
            </a:r>
            <a:endParaRPr lang="en-IN" dirty="0">
              <a:solidFill>
                <a:srgbClr val="FFC000"/>
              </a:solidFill>
            </a:endParaRPr>
          </a:p>
        </p:txBody>
      </p:sp>
      <p:sp>
        <p:nvSpPr>
          <p:cNvPr id="3" name="Rectangle 2"/>
          <p:cNvSpPr/>
          <p:nvPr/>
        </p:nvSpPr>
        <p:spPr>
          <a:xfrm>
            <a:off x="304721" y="783771"/>
            <a:ext cx="11579384" cy="4801314"/>
          </a:xfrm>
          <a:prstGeom prst="rect">
            <a:avLst/>
          </a:prstGeom>
        </p:spPr>
        <p:txBody>
          <a:bodyPr wrap="square">
            <a:spAutoFit/>
          </a:bodyPr>
          <a:lstStyle/>
          <a:p>
            <a:pPr>
              <a:buFontTx/>
              <a:buChar char="-"/>
            </a:pPr>
            <a:r>
              <a:rPr lang="en-IN" dirty="0" smtClean="0">
                <a:solidFill>
                  <a:schemeClr val="bg2">
                    <a:lumMod val="90000"/>
                  </a:schemeClr>
                </a:solidFill>
              </a:rPr>
              <a:t>Shared mutable state is a cause of many concurrency problems. </a:t>
            </a:r>
            <a:r>
              <a:rPr lang="en-IN" dirty="0" err="1" smtClean="0">
                <a:solidFill>
                  <a:schemeClr val="bg2">
                    <a:lumMod val="90000"/>
                  </a:schemeClr>
                </a:solidFill>
              </a:rPr>
              <a:t>Akka</a:t>
            </a:r>
            <a:r>
              <a:rPr lang="en-IN" dirty="0" smtClean="0">
                <a:solidFill>
                  <a:schemeClr val="bg2">
                    <a:lumMod val="90000"/>
                  </a:schemeClr>
                </a:solidFill>
              </a:rPr>
              <a:t> actors solve this problem by processing a single message  at a time and transparently handling memory visibility when the actor executes on different threads over time. Many threads can hold an </a:t>
            </a:r>
            <a:r>
              <a:rPr lang="en-IN" dirty="0" err="1" smtClean="0">
                <a:solidFill>
                  <a:schemeClr val="bg2">
                    <a:lumMod val="90000"/>
                  </a:schemeClr>
                </a:solidFill>
              </a:rPr>
              <a:t>ActorRef</a:t>
            </a:r>
            <a:r>
              <a:rPr lang="en-IN" dirty="0" smtClean="0">
                <a:solidFill>
                  <a:schemeClr val="bg2">
                    <a:lumMod val="90000"/>
                  </a:schemeClr>
                </a:solidFill>
              </a:rPr>
              <a:t> and send messages to it concurrently, yet the actor will process them in a linear fashion. Accessing or mutating the internal state of an actor is fully thread safe since the thread is protected by the Actor Model.</a:t>
            </a:r>
          </a:p>
          <a:p>
            <a:pPr>
              <a:buFontTx/>
              <a:buChar char="-"/>
            </a:pPr>
            <a:endParaRPr lang="en-IN" dirty="0" smtClean="0">
              <a:solidFill>
                <a:schemeClr val="bg2">
                  <a:lumMod val="90000"/>
                </a:schemeClr>
              </a:solidFill>
            </a:endParaRPr>
          </a:p>
          <a:p>
            <a:pPr>
              <a:buFontTx/>
              <a:buChar char="-"/>
            </a:pPr>
            <a:r>
              <a:rPr lang="en-IN" dirty="0" smtClean="0">
                <a:solidFill>
                  <a:schemeClr val="bg2">
                    <a:lumMod val="90000"/>
                  </a:schemeClr>
                </a:solidFill>
              </a:rPr>
              <a:t>The strong isolation principles of actors, together with the </a:t>
            </a:r>
            <a:r>
              <a:rPr lang="en-IN" dirty="0" err="1" smtClean="0">
                <a:solidFill>
                  <a:schemeClr val="bg2">
                    <a:lumMod val="90000"/>
                  </a:schemeClr>
                </a:solidFill>
              </a:rPr>
              <a:t>messagedriven</a:t>
            </a:r>
            <a:r>
              <a:rPr lang="en-IN" dirty="0" smtClean="0">
                <a:solidFill>
                  <a:schemeClr val="bg2">
                    <a:lumMod val="90000"/>
                  </a:schemeClr>
                </a:solidFill>
              </a:rPr>
              <a:t> model and location transparency, make it easy to solve hard concurrency and scalability problems in an intuitive way. It abstracts away the underlying threading model and actor scheduling so you can focus on building your application and not infrastructure.</a:t>
            </a:r>
          </a:p>
          <a:p>
            <a:endParaRPr lang="en-IN" dirty="0" smtClean="0">
              <a:solidFill>
                <a:schemeClr val="bg2">
                  <a:lumMod val="90000"/>
                </a:schemeClr>
              </a:solidFill>
            </a:endParaRPr>
          </a:p>
          <a:p>
            <a:pPr>
              <a:buFontTx/>
              <a:buChar char="-"/>
            </a:pPr>
            <a:r>
              <a:rPr lang="en-IN" dirty="0" smtClean="0">
                <a:solidFill>
                  <a:schemeClr val="bg2">
                    <a:lumMod val="90000"/>
                  </a:schemeClr>
                </a:solidFill>
              </a:rPr>
              <a:t>An actor is created by defining a class that extends </a:t>
            </a:r>
            <a:r>
              <a:rPr lang="en-IN" dirty="0" err="1" smtClean="0">
                <a:solidFill>
                  <a:schemeClr val="bg2">
                    <a:lumMod val="90000"/>
                  </a:schemeClr>
                </a:solidFill>
              </a:rPr>
              <a:t>AbstractActor</a:t>
            </a:r>
            <a:r>
              <a:rPr lang="en-IN" dirty="0" smtClean="0">
                <a:solidFill>
                  <a:schemeClr val="bg2">
                    <a:lumMod val="90000"/>
                  </a:schemeClr>
                </a:solidFill>
              </a:rPr>
              <a:t> and implements the </a:t>
            </a:r>
            <a:r>
              <a:rPr lang="en-IN" dirty="0" err="1" smtClean="0">
                <a:solidFill>
                  <a:schemeClr val="bg2">
                    <a:lumMod val="90000"/>
                  </a:schemeClr>
                </a:solidFill>
              </a:rPr>
              <a:t>createReceive</a:t>
            </a:r>
            <a:r>
              <a:rPr lang="en-IN" dirty="0" smtClean="0">
                <a:solidFill>
                  <a:schemeClr val="bg2">
                    <a:lumMod val="90000"/>
                  </a:schemeClr>
                </a:solidFill>
              </a:rPr>
              <a:t> method to define how the actor should react to the different messages it receives.</a:t>
            </a:r>
          </a:p>
          <a:p>
            <a:endParaRPr lang="en-IN" dirty="0" smtClean="0">
              <a:solidFill>
                <a:schemeClr val="bg2">
                  <a:lumMod val="90000"/>
                </a:schemeClr>
              </a:solidFill>
            </a:endParaRPr>
          </a:p>
          <a:p>
            <a:pPr>
              <a:buFontTx/>
              <a:buChar char="-"/>
            </a:pPr>
            <a:endParaRPr lang="en-IN" dirty="0" smtClean="0">
              <a:solidFill>
                <a:schemeClr val="bg2">
                  <a:lumMod val="90000"/>
                </a:schemeClr>
              </a:solidFill>
            </a:endParaRPr>
          </a:p>
          <a:p>
            <a:r>
              <a:rPr lang="en-IN" b="1" dirty="0" smtClean="0">
                <a:solidFill>
                  <a:srgbClr val="FFC000"/>
                </a:solidFill>
              </a:rPr>
              <a:t>Note: </a:t>
            </a:r>
            <a:r>
              <a:rPr lang="en-IN" dirty="0" smtClean="0">
                <a:solidFill>
                  <a:schemeClr val="bg2">
                    <a:lumMod val="90000"/>
                  </a:schemeClr>
                </a:solidFill>
              </a:rPr>
              <a:t>Since we need </a:t>
            </a:r>
            <a:r>
              <a:rPr lang="en-IN" dirty="0" err="1" smtClean="0">
                <a:solidFill>
                  <a:schemeClr val="bg2">
                    <a:lumMod val="90000"/>
                  </a:schemeClr>
                </a:solidFill>
              </a:rPr>
              <a:t>Akka</a:t>
            </a:r>
            <a:r>
              <a:rPr lang="en-IN" dirty="0" smtClean="0">
                <a:solidFill>
                  <a:schemeClr val="bg2">
                    <a:lumMod val="90000"/>
                  </a:schemeClr>
                </a:solidFill>
              </a:rPr>
              <a:t> to manage the actor’s lifecycle, we don’t create it directly just using the “new”  </a:t>
            </a:r>
          </a:p>
          <a:p>
            <a:r>
              <a:rPr lang="en-IN" dirty="0" smtClean="0">
                <a:solidFill>
                  <a:schemeClr val="bg2">
                    <a:lumMod val="90000"/>
                  </a:schemeClr>
                </a:solidFill>
              </a:rPr>
              <a:t>          operator, but instead ask the </a:t>
            </a:r>
            <a:r>
              <a:rPr lang="en-IN" dirty="0" err="1" smtClean="0">
                <a:solidFill>
                  <a:schemeClr val="bg2">
                    <a:lumMod val="90000"/>
                  </a:schemeClr>
                </a:solidFill>
              </a:rPr>
              <a:t>ActorSystem</a:t>
            </a:r>
            <a:r>
              <a:rPr lang="en-IN" dirty="0" smtClean="0">
                <a:solidFill>
                  <a:schemeClr val="bg2">
                    <a:lumMod val="90000"/>
                  </a:schemeClr>
                </a:solidFill>
              </a:rPr>
              <a:t> to create and manage the actor for us.</a:t>
            </a:r>
            <a:endParaRPr lang="en-IN" dirty="0">
              <a:solidFill>
                <a:schemeClr val="bg2">
                  <a:lumMod val="90000"/>
                </a:schemeClr>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C000"/>
                </a:solidFill>
              </a:rPr>
              <a:t>Conti…</a:t>
            </a:r>
            <a:endParaRPr lang="en-IN" dirty="0">
              <a:solidFill>
                <a:srgbClr val="FFC000"/>
              </a:solidFill>
            </a:endParaRPr>
          </a:p>
        </p:txBody>
      </p:sp>
      <p:sp>
        <p:nvSpPr>
          <p:cNvPr id="3" name="Rectangle 2"/>
          <p:cNvSpPr/>
          <p:nvPr/>
        </p:nvSpPr>
        <p:spPr>
          <a:xfrm>
            <a:off x="304721" y="927463"/>
            <a:ext cx="11309339" cy="4247317"/>
          </a:xfrm>
          <a:prstGeom prst="rect">
            <a:avLst/>
          </a:prstGeom>
        </p:spPr>
        <p:txBody>
          <a:bodyPr wrap="square">
            <a:spAutoFit/>
          </a:bodyPr>
          <a:lstStyle/>
          <a:p>
            <a:pPr>
              <a:buFontTx/>
              <a:buChar char="-"/>
            </a:pPr>
            <a:r>
              <a:rPr lang="en-IN" dirty="0" smtClean="0">
                <a:solidFill>
                  <a:schemeClr val="tx2">
                    <a:lumMod val="40000"/>
                    <a:lumOff val="60000"/>
                  </a:schemeClr>
                </a:solidFill>
              </a:rPr>
              <a:t>This level of indirection adds a lot of power and flexibility. It enables location transparency, which means that the </a:t>
            </a:r>
            <a:r>
              <a:rPr lang="en-IN" dirty="0" err="1" smtClean="0">
                <a:solidFill>
                  <a:schemeClr val="tx2">
                    <a:lumMod val="40000"/>
                    <a:lumOff val="60000"/>
                  </a:schemeClr>
                </a:solidFill>
              </a:rPr>
              <a:t>ActorRef</a:t>
            </a:r>
            <a:r>
              <a:rPr lang="en-IN" dirty="0" smtClean="0">
                <a:solidFill>
                  <a:schemeClr val="tx2">
                    <a:lumMod val="40000"/>
                    <a:lumOff val="60000"/>
                  </a:schemeClr>
                </a:solidFill>
              </a:rPr>
              <a:t> can, while retaining the same semantics, represent an instance of the running actor in-process or on a remote machine (i.e. location doesn’t matter). This also means that the runtime can optimize the system by changing an actor’s location or the application’s topology while it is running. This level of indirection also enables the “let it crash” model of failure management, in which the system can heal itself by crashing and restarting faulty actors.</a:t>
            </a:r>
          </a:p>
          <a:p>
            <a:pPr>
              <a:buFontTx/>
              <a:buChar char="-"/>
            </a:pPr>
            <a:endParaRPr lang="en-IN" dirty="0" smtClean="0">
              <a:solidFill>
                <a:schemeClr val="tx2">
                  <a:lumMod val="40000"/>
                  <a:lumOff val="60000"/>
                </a:schemeClr>
              </a:solidFill>
            </a:endParaRPr>
          </a:p>
          <a:p>
            <a:pPr>
              <a:buFontTx/>
              <a:buChar char="-"/>
            </a:pPr>
            <a:r>
              <a:rPr lang="en-IN" dirty="0" smtClean="0">
                <a:solidFill>
                  <a:schemeClr val="tx2">
                    <a:lumMod val="40000"/>
                    <a:lumOff val="60000"/>
                  </a:schemeClr>
                </a:solidFill>
              </a:rPr>
              <a:t>To create (top level) actors in </a:t>
            </a:r>
            <a:r>
              <a:rPr lang="en-IN" dirty="0" err="1" smtClean="0">
                <a:solidFill>
                  <a:schemeClr val="tx2">
                    <a:lumMod val="40000"/>
                    <a:lumOff val="60000"/>
                  </a:schemeClr>
                </a:solidFill>
              </a:rPr>
              <a:t>Akka</a:t>
            </a:r>
            <a:r>
              <a:rPr lang="en-IN" dirty="0" smtClean="0">
                <a:solidFill>
                  <a:schemeClr val="tx2">
                    <a:lumMod val="40000"/>
                    <a:lumOff val="60000"/>
                  </a:schemeClr>
                </a:solidFill>
              </a:rPr>
              <a:t> you use the </a:t>
            </a:r>
            <a:r>
              <a:rPr lang="en-IN" dirty="0" err="1" smtClean="0">
                <a:solidFill>
                  <a:schemeClr val="tx2">
                    <a:lumMod val="40000"/>
                    <a:lumOff val="60000"/>
                  </a:schemeClr>
                </a:solidFill>
              </a:rPr>
              <a:t>ActorSystem</a:t>
            </a:r>
            <a:r>
              <a:rPr lang="en-IN" dirty="0" smtClean="0">
                <a:solidFill>
                  <a:schemeClr val="tx2">
                    <a:lumMod val="40000"/>
                    <a:lumOff val="60000"/>
                  </a:schemeClr>
                </a:solidFill>
              </a:rPr>
              <a:t>. </a:t>
            </a:r>
            <a:r>
              <a:rPr lang="en-IN" dirty="0" err="1" smtClean="0">
                <a:solidFill>
                  <a:schemeClr val="tx2">
                    <a:lumMod val="40000"/>
                    <a:lumOff val="60000"/>
                  </a:schemeClr>
                </a:solidFill>
              </a:rPr>
              <a:t>actorOf</a:t>
            </a:r>
            <a:r>
              <a:rPr lang="en-IN" dirty="0" smtClean="0">
                <a:solidFill>
                  <a:schemeClr val="tx2">
                    <a:lumMod val="40000"/>
                    <a:lumOff val="60000"/>
                  </a:schemeClr>
                </a:solidFill>
              </a:rPr>
              <a:t> factory method. This method takes a configuration object called Props and an optional name.</a:t>
            </a:r>
          </a:p>
          <a:p>
            <a:pPr>
              <a:buFontTx/>
              <a:buChar char="-"/>
            </a:pPr>
            <a:endParaRPr lang="en-IN" dirty="0" smtClean="0">
              <a:solidFill>
                <a:schemeClr val="tx2">
                  <a:lumMod val="40000"/>
                  <a:lumOff val="60000"/>
                </a:schemeClr>
              </a:solidFill>
            </a:endParaRPr>
          </a:p>
          <a:p>
            <a:pPr>
              <a:buFontTx/>
              <a:buChar char="-"/>
            </a:pPr>
            <a:r>
              <a:rPr lang="en-IN" dirty="0" smtClean="0">
                <a:solidFill>
                  <a:schemeClr val="tx2">
                    <a:lumMod val="40000"/>
                    <a:lumOff val="60000"/>
                  </a:schemeClr>
                </a:solidFill>
              </a:rPr>
              <a:t> </a:t>
            </a:r>
            <a:r>
              <a:rPr lang="en-IN" dirty="0" smtClean="0">
                <a:solidFill>
                  <a:srgbClr val="FFC000"/>
                </a:solidFill>
              </a:rPr>
              <a:t>Actor hierarchy </a:t>
            </a:r>
            <a:r>
              <a:rPr lang="en-IN" dirty="0" smtClean="0">
                <a:solidFill>
                  <a:schemeClr val="tx2">
                    <a:lumMod val="40000"/>
                    <a:lumOff val="60000"/>
                  </a:schemeClr>
                </a:solidFill>
              </a:rPr>
              <a:t>Creating an actor using the </a:t>
            </a:r>
            <a:r>
              <a:rPr lang="en-IN" dirty="0" err="1" smtClean="0">
                <a:solidFill>
                  <a:schemeClr val="tx2">
                    <a:lumMod val="40000"/>
                    <a:lumOff val="60000"/>
                  </a:schemeClr>
                </a:solidFill>
              </a:rPr>
              <a:t>ActorSystem</a:t>
            </a:r>
            <a:r>
              <a:rPr lang="en-IN" dirty="0" smtClean="0">
                <a:solidFill>
                  <a:schemeClr val="tx2">
                    <a:lumMod val="40000"/>
                    <a:lumOff val="60000"/>
                  </a:schemeClr>
                </a:solidFill>
              </a:rPr>
              <a:t> directly creates the actor at the top of the hierarchy. Actors can also be created as children of other actors using an actor’s local </a:t>
            </a:r>
            <a:r>
              <a:rPr lang="en-IN" dirty="0" err="1" smtClean="0">
                <a:solidFill>
                  <a:schemeClr val="tx2">
                    <a:lumMod val="40000"/>
                    <a:lumOff val="60000"/>
                  </a:schemeClr>
                </a:solidFill>
              </a:rPr>
              <a:t>ActorContext.The</a:t>
            </a:r>
            <a:r>
              <a:rPr lang="en-IN" dirty="0" smtClean="0">
                <a:solidFill>
                  <a:schemeClr val="tx2">
                    <a:lumMod val="40000"/>
                    <a:lumOff val="60000"/>
                  </a:schemeClr>
                </a:solidFill>
              </a:rPr>
              <a:t> </a:t>
            </a:r>
            <a:r>
              <a:rPr lang="en-IN" dirty="0" err="1" smtClean="0">
                <a:solidFill>
                  <a:schemeClr val="tx2">
                    <a:lumMod val="40000"/>
                    <a:lumOff val="60000"/>
                  </a:schemeClr>
                </a:solidFill>
              </a:rPr>
              <a:t>ActorContext</a:t>
            </a:r>
            <a:r>
              <a:rPr lang="en-IN" dirty="0" smtClean="0">
                <a:solidFill>
                  <a:schemeClr val="tx2">
                    <a:lumMod val="40000"/>
                    <a:lumOff val="60000"/>
                  </a:schemeClr>
                </a:solidFill>
              </a:rPr>
              <a:t> contains information about the </a:t>
            </a:r>
            <a:r>
              <a:rPr lang="en-IN" dirty="0" err="1" smtClean="0">
                <a:solidFill>
                  <a:schemeClr val="tx2">
                    <a:lumMod val="40000"/>
                    <a:lumOff val="60000"/>
                  </a:schemeClr>
                </a:solidFill>
              </a:rPr>
              <a:t>ActorSystem</a:t>
            </a:r>
            <a:r>
              <a:rPr lang="en-IN" dirty="0" smtClean="0">
                <a:solidFill>
                  <a:schemeClr val="tx2">
                    <a:lumMod val="40000"/>
                    <a:lumOff val="60000"/>
                  </a:schemeClr>
                </a:solidFill>
              </a:rPr>
              <a:t> relevant to each actor, such as who its parent and children are. When an actor uses this context to create another actor, the new actor becomes a child actor. In this way, the actor hierarchy gets built out.</a:t>
            </a:r>
            <a:endParaRPr lang="en-IN" dirty="0">
              <a:solidFill>
                <a:schemeClr val="tx2">
                  <a:lumMod val="40000"/>
                  <a:lumOff val="60000"/>
                </a:schemeClr>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C000"/>
                </a:solidFill>
              </a:rPr>
              <a:t>Cont.. (Diagram of </a:t>
            </a:r>
            <a:r>
              <a:rPr lang="en-IN" smtClean="0">
                <a:solidFill>
                  <a:srgbClr val="FFC000"/>
                </a:solidFill>
              </a:rPr>
              <a:t>actor hierarchy )</a:t>
            </a:r>
            <a:endParaRPr lang="en-IN" dirty="0">
              <a:solidFill>
                <a:srgbClr val="FFC000"/>
              </a:solidFill>
            </a:endParaRPr>
          </a:p>
        </p:txBody>
      </p:sp>
      <p:pic>
        <p:nvPicPr>
          <p:cNvPr id="3075" name="Picture 3"/>
          <p:cNvPicPr>
            <a:picLocks noChangeAspect="1" noChangeArrowheads="1"/>
          </p:cNvPicPr>
          <p:nvPr/>
        </p:nvPicPr>
        <p:blipFill>
          <a:blip r:embed="rId2"/>
          <a:srcRect/>
          <a:stretch>
            <a:fillRect/>
          </a:stretch>
        </p:blipFill>
        <p:spPr bwMode="auto">
          <a:xfrm>
            <a:off x="2090056" y="938213"/>
            <a:ext cx="7458891" cy="49815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rgbClr val="FFC000"/>
                </a:solidFill>
              </a:rPr>
              <a:t>Defining Actor Messages </a:t>
            </a:r>
            <a:endParaRPr lang="en-IN" b="1" dirty="0">
              <a:solidFill>
                <a:srgbClr val="FFC000"/>
              </a:solidFill>
            </a:endParaRPr>
          </a:p>
        </p:txBody>
      </p:sp>
      <p:sp>
        <p:nvSpPr>
          <p:cNvPr id="3" name="Rectangle 2"/>
          <p:cNvSpPr/>
          <p:nvPr/>
        </p:nvSpPr>
        <p:spPr>
          <a:xfrm>
            <a:off x="304722" y="783771"/>
            <a:ext cx="11579383" cy="2031325"/>
          </a:xfrm>
          <a:prstGeom prst="rect">
            <a:avLst/>
          </a:prstGeom>
        </p:spPr>
        <p:txBody>
          <a:bodyPr wrap="square">
            <a:spAutoFit/>
          </a:bodyPr>
          <a:lstStyle/>
          <a:p>
            <a:r>
              <a:rPr lang="en-IN" dirty="0" smtClean="0">
                <a:solidFill>
                  <a:schemeClr val="bg1">
                    <a:lumMod val="85000"/>
                  </a:schemeClr>
                </a:solidFill>
              </a:rPr>
              <a:t>- An actor does not have a public API in terms of methods that you can invoke. Instead, its public API is defined through a protocol, the set of messages, that the actor handles. Messages can be </a:t>
            </a:r>
            <a:r>
              <a:rPr lang="en-IN" dirty="0" err="1" smtClean="0">
                <a:solidFill>
                  <a:schemeClr val="bg1">
                    <a:lumMod val="85000"/>
                  </a:schemeClr>
                </a:solidFill>
              </a:rPr>
              <a:t>ofarbitrary</a:t>
            </a:r>
            <a:r>
              <a:rPr lang="en-IN" dirty="0" smtClean="0">
                <a:solidFill>
                  <a:schemeClr val="bg1">
                    <a:lumMod val="85000"/>
                  </a:schemeClr>
                </a:solidFill>
              </a:rPr>
              <a:t> type (any subtype of Object). This means that we can send boxed primitive values (such as String, Integer, </a:t>
            </a:r>
            <a:r>
              <a:rPr lang="en-IN" dirty="0" err="1" smtClean="0">
                <a:solidFill>
                  <a:schemeClr val="bg1">
                    <a:lumMod val="85000"/>
                  </a:schemeClr>
                </a:solidFill>
              </a:rPr>
              <a:t>Boolean,etc</a:t>
            </a:r>
            <a:r>
              <a:rPr lang="en-IN" dirty="0" smtClean="0">
                <a:solidFill>
                  <a:schemeClr val="bg1">
                    <a:lumMod val="85000"/>
                  </a:schemeClr>
                </a:solidFill>
              </a:rPr>
              <a:t>.) as  messages or plain data structures like arrays, collection types, and value objects. However, since the messages are </a:t>
            </a:r>
            <a:r>
              <a:rPr lang="en-IN" dirty="0" err="1" smtClean="0">
                <a:solidFill>
                  <a:schemeClr val="bg1">
                    <a:lumMod val="85000"/>
                  </a:schemeClr>
                </a:solidFill>
              </a:rPr>
              <a:t>theactor’s</a:t>
            </a:r>
            <a:r>
              <a:rPr lang="en-IN" dirty="0" smtClean="0">
                <a:solidFill>
                  <a:schemeClr val="bg1">
                    <a:lumMod val="85000"/>
                  </a:schemeClr>
                </a:solidFill>
              </a:rPr>
              <a:t> public API, you should define messages with good names and rich semantic and domain-specific meaning, even if it’s just wrapping your data type. This makes it easier to use, understand, and debug actor-based systems.</a:t>
            </a:r>
            <a:endParaRPr lang="en-IN" dirty="0">
              <a:solidFill>
                <a:schemeClr val="bg1">
                  <a:lumMod val="85000"/>
                </a:schemeClr>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4149"/>
            <a:ext cx="12188825" cy="411163"/>
          </a:xfrm>
        </p:spPr>
        <p:txBody>
          <a:bodyPr/>
          <a:lstStyle/>
          <a:p>
            <a:r>
              <a:rPr lang="en-IN" sz="2000" dirty="0" err="1" smtClean="0">
                <a:solidFill>
                  <a:srgbClr val="FFC000"/>
                </a:solidFill>
              </a:rPr>
              <a:t>Akka-Remoting</a:t>
            </a:r>
            <a:r>
              <a:rPr lang="en-IN" sz="2000" dirty="0" smtClean="0">
                <a:solidFill>
                  <a:srgbClr val="FFC000"/>
                </a:solidFill>
              </a:rPr>
              <a:t> (</a:t>
            </a:r>
            <a:r>
              <a:rPr lang="en-IN" sz="2000" b="1" dirty="0" smtClean="0">
                <a:solidFill>
                  <a:srgbClr val="FFC000"/>
                </a:solidFill>
              </a:rPr>
              <a:t>How to Form Associations between Remote Systems)</a:t>
            </a:r>
            <a:br>
              <a:rPr lang="en-IN" sz="2000" b="1" dirty="0" smtClean="0">
                <a:solidFill>
                  <a:srgbClr val="FFC000"/>
                </a:solidFill>
              </a:rPr>
            </a:br>
            <a:endParaRPr lang="en-IN" sz="2000" dirty="0">
              <a:solidFill>
                <a:srgbClr val="FFC000"/>
              </a:solidFill>
            </a:endParaRPr>
          </a:p>
        </p:txBody>
      </p:sp>
      <p:sp>
        <p:nvSpPr>
          <p:cNvPr id="5" name="Rectangle 4"/>
          <p:cNvSpPr/>
          <p:nvPr/>
        </p:nvSpPr>
        <p:spPr>
          <a:xfrm>
            <a:off x="222069" y="595311"/>
            <a:ext cx="11743507" cy="5663089"/>
          </a:xfrm>
          <a:prstGeom prst="rect">
            <a:avLst/>
          </a:prstGeom>
        </p:spPr>
        <p:txBody>
          <a:bodyPr wrap="square">
            <a:spAutoFit/>
          </a:bodyPr>
          <a:lstStyle/>
          <a:p>
            <a:r>
              <a:rPr lang="en-IN" dirty="0" smtClean="0">
                <a:solidFill>
                  <a:schemeClr val="bg1">
                    <a:lumMod val="95000"/>
                  </a:schemeClr>
                </a:solidFill>
              </a:rPr>
              <a:t>So imagine we have the following two actor systems configured to both use the helios.tcp </a:t>
            </a:r>
            <a:r>
              <a:rPr lang="en-IN" dirty="0" err="1" smtClean="0">
                <a:solidFill>
                  <a:schemeClr val="bg1">
                    <a:lumMod val="95000"/>
                  </a:schemeClr>
                </a:solidFill>
              </a:rPr>
              <a:t>Akka.Remote</a:t>
            </a:r>
            <a:r>
              <a:rPr lang="en-IN" dirty="0" smtClean="0">
                <a:solidFill>
                  <a:schemeClr val="bg1">
                    <a:lumMod val="95000"/>
                  </a:schemeClr>
                </a:solidFill>
              </a:rPr>
              <a:t> transport:</a:t>
            </a:r>
          </a:p>
          <a:p>
            <a:r>
              <a:rPr lang="en-IN" b="1" dirty="0" smtClean="0">
                <a:solidFill>
                  <a:srgbClr val="FFC000"/>
                </a:solidFill>
              </a:rPr>
              <a:t>Client</a:t>
            </a:r>
          </a:p>
          <a:p>
            <a:r>
              <a:rPr lang="en-IN" sz="1400" dirty="0" err="1" smtClean="0">
                <a:solidFill>
                  <a:schemeClr val="bg1">
                    <a:lumMod val="85000"/>
                  </a:schemeClr>
                </a:solidFill>
              </a:rPr>
              <a:t>akka</a:t>
            </a:r>
            <a:r>
              <a:rPr lang="en-IN" sz="1400" dirty="0" smtClean="0">
                <a:solidFill>
                  <a:schemeClr val="bg1">
                    <a:lumMod val="85000"/>
                  </a:schemeClr>
                </a:solidFill>
              </a:rPr>
              <a:t> {</a:t>
            </a:r>
          </a:p>
          <a:p>
            <a:r>
              <a:rPr lang="en-IN" sz="1400" dirty="0" smtClean="0">
                <a:solidFill>
                  <a:schemeClr val="bg1">
                    <a:lumMod val="85000"/>
                  </a:schemeClr>
                </a:solidFill>
              </a:rPr>
              <a:t>       actor {</a:t>
            </a:r>
          </a:p>
          <a:p>
            <a:r>
              <a:rPr lang="en-IN" sz="1400" dirty="0" smtClean="0">
                <a:solidFill>
                  <a:schemeClr val="bg1">
                    <a:lumMod val="85000"/>
                  </a:schemeClr>
                </a:solidFill>
              </a:rPr>
              <a:t>             	   provider = "</a:t>
            </a:r>
            <a:r>
              <a:rPr lang="en-IN" sz="1400" dirty="0" err="1" smtClean="0">
                <a:solidFill>
                  <a:schemeClr val="bg1">
                    <a:lumMod val="85000"/>
                  </a:schemeClr>
                </a:solidFill>
              </a:rPr>
              <a:t>Akka.Remote.RemoteActorRefProvider</a:t>
            </a:r>
            <a:r>
              <a:rPr lang="en-IN" sz="1400" dirty="0" smtClean="0">
                <a:solidFill>
                  <a:schemeClr val="bg1">
                    <a:lumMod val="85000"/>
                  </a:schemeClr>
                </a:solidFill>
              </a:rPr>
              <a:t>, </a:t>
            </a:r>
            <a:r>
              <a:rPr lang="en-IN" sz="1400" dirty="0" err="1" smtClean="0">
                <a:solidFill>
                  <a:schemeClr val="bg1">
                    <a:lumMod val="85000"/>
                  </a:schemeClr>
                </a:solidFill>
              </a:rPr>
              <a:t>Akka.Remote</a:t>
            </a:r>
            <a:r>
              <a:rPr lang="en-IN" sz="1400" dirty="0" smtClean="0">
                <a:solidFill>
                  <a:schemeClr val="bg1">
                    <a:lumMod val="85000"/>
                  </a:schemeClr>
                </a:solidFill>
              </a:rPr>
              <a:t>" </a:t>
            </a:r>
          </a:p>
          <a:p>
            <a:r>
              <a:rPr lang="en-IN" sz="1400" dirty="0" smtClean="0">
                <a:solidFill>
                  <a:schemeClr val="bg1">
                    <a:lumMod val="85000"/>
                  </a:schemeClr>
                </a:solidFill>
              </a:rPr>
              <a:t>       } </a:t>
            </a:r>
          </a:p>
          <a:p>
            <a:r>
              <a:rPr lang="en-IN" sz="1400" dirty="0" smtClean="0">
                <a:solidFill>
                  <a:schemeClr val="bg1">
                    <a:lumMod val="85000"/>
                  </a:schemeClr>
                </a:solidFill>
              </a:rPr>
              <a:t>       remote { </a:t>
            </a:r>
          </a:p>
          <a:p>
            <a:r>
              <a:rPr lang="en-IN" sz="1400" dirty="0" smtClean="0">
                <a:solidFill>
                  <a:schemeClr val="bg1">
                    <a:lumMod val="85000"/>
                  </a:schemeClr>
                </a:solidFill>
              </a:rPr>
              <a:t>           helios.tcp {</a:t>
            </a:r>
          </a:p>
          <a:p>
            <a:r>
              <a:rPr lang="en-IN" sz="1400" dirty="0" smtClean="0">
                <a:solidFill>
                  <a:schemeClr val="bg1">
                    <a:lumMod val="85000"/>
                  </a:schemeClr>
                </a:solidFill>
              </a:rPr>
              <a:t>	 port = 0 # bound to a dynamic port assigned by the OS hostname = </a:t>
            </a:r>
            <a:r>
              <a:rPr lang="en-IN" sz="1400" dirty="0" err="1" smtClean="0">
                <a:solidFill>
                  <a:schemeClr val="bg1">
                    <a:lumMod val="85000"/>
                  </a:schemeClr>
                </a:solidFill>
              </a:rPr>
              <a:t>localhost</a:t>
            </a:r>
            <a:endParaRPr lang="en-IN" sz="1400" dirty="0" smtClean="0">
              <a:solidFill>
                <a:schemeClr val="bg1">
                  <a:lumMod val="85000"/>
                </a:schemeClr>
              </a:solidFill>
            </a:endParaRPr>
          </a:p>
          <a:p>
            <a:r>
              <a:rPr lang="en-IN" sz="1400" dirty="0" smtClean="0">
                <a:solidFill>
                  <a:schemeClr val="bg1">
                    <a:lumMod val="85000"/>
                  </a:schemeClr>
                </a:solidFill>
              </a:rPr>
              <a:t>            }</a:t>
            </a:r>
          </a:p>
          <a:p>
            <a:r>
              <a:rPr lang="en-IN" sz="1400" dirty="0" smtClean="0">
                <a:solidFill>
                  <a:schemeClr val="bg1">
                    <a:lumMod val="85000"/>
                  </a:schemeClr>
                </a:solidFill>
              </a:rPr>
              <a:t>       } </a:t>
            </a:r>
          </a:p>
          <a:p>
            <a:r>
              <a:rPr lang="en-IN" sz="1400" dirty="0" smtClean="0">
                <a:solidFill>
                  <a:schemeClr val="bg1">
                    <a:lumMod val="85000"/>
                  </a:schemeClr>
                </a:solidFill>
              </a:rPr>
              <a:t>  }</a:t>
            </a:r>
          </a:p>
          <a:p>
            <a:endParaRPr lang="en-IN" sz="1400" dirty="0" smtClean="0"/>
          </a:p>
          <a:p>
            <a:r>
              <a:rPr lang="en-IN" sz="1600" b="1" dirty="0" smtClean="0">
                <a:solidFill>
                  <a:srgbClr val="FFC000"/>
                </a:solidFill>
              </a:rPr>
              <a:t>Server</a:t>
            </a:r>
          </a:p>
          <a:p>
            <a:endParaRPr lang="en-IN" sz="1600" b="1" dirty="0" smtClean="0">
              <a:solidFill>
                <a:srgbClr val="FFC000"/>
              </a:solidFill>
            </a:endParaRPr>
          </a:p>
          <a:p>
            <a:r>
              <a:rPr lang="en-IN" sz="1400" dirty="0" err="1" smtClean="0">
                <a:solidFill>
                  <a:schemeClr val="bg1">
                    <a:lumMod val="85000"/>
                  </a:schemeClr>
                </a:solidFill>
              </a:rPr>
              <a:t>akka</a:t>
            </a:r>
            <a:r>
              <a:rPr lang="en-IN" sz="1400" dirty="0" smtClean="0">
                <a:solidFill>
                  <a:schemeClr val="bg1">
                    <a:lumMod val="85000"/>
                  </a:schemeClr>
                </a:solidFill>
              </a:rPr>
              <a:t> {</a:t>
            </a:r>
          </a:p>
          <a:p>
            <a:r>
              <a:rPr lang="en-IN" sz="1400" dirty="0" smtClean="0">
                <a:solidFill>
                  <a:schemeClr val="bg1">
                    <a:lumMod val="85000"/>
                  </a:schemeClr>
                </a:solidFill>
              </a:rPr>
              <a:t>      actor { </a:t>
            </a:r>
          </a:p>
          <a:p>
            <a:r>
              <a:rPr lang="en-IN" sz="1400" dirty="0" smtClean="0">
                <a:solidFill>
                  <a:schemeClr val="bg1">
                    <a:lumMod val="85000"/>
                  </a:schemeClr>
                </a:solidFill>
              </a:rPr>
              <a:t>	provider = "</a:t>
            </a:r>
            <a:r>
              <a:rPr lang="en-IN" sz="1400" dirty="0" err="1" smtClean="0">
                <a:solidFill>
                  <a:schemeClr val="bg1">
                    <a:lumMod val="85000"/>
                  </a:schemeClr>
                </a:solidFill>
              </a:rPr>
              <a:t>Akka.Remote.RemoteActorRefProvider</a:t>
            </a:r>
            <a:r>
              <a:rPr lang="en-IN" sz="1400" dirty="0" smtClean="0">
                <a:solidFill>
                  <a:schemeClr val="bg1">
                    <a:lumMod val="85000"/>
                  </a:schemeClr>
                </a:solidFill>
              </a:rPr>
              <a:t>, </a:t>
            </a:r>
            <a:r>
              <a:rPr lang="en-IN" sz="1400" dirty="0" err="1" smtClean="0">
                <a:solidFill>
                  <a:schemeClr val="bg1">
                    <a:lumMod val="85000"/>
                  </a:schemeClr>
                </a:solidFill>
              </a:rPr>
              <a:t>Akka.Remote</a:t>
            </a:r>
            <a:r>
              <a:rPr lang="en-IN" sz="1400" dirty="0" smtClean="0">
                <a:solidFill>
                  <a:schemeClr val="bg1">
                    <a:lumMod val="85000"/>
                  </a:schemeClr>
                </a:solidFill>
              </a:rPr>
              <a:t>" </a:t>
            </a:r>
          </a:p>
          <a:p>
            <a:r>
              <a:rPr lang="en-IN" sz="1400" dirty="0" smtClean="0">
                <a:solidFill>
                  <a:schemeClr val="bg1">
                    <a:lumMod val="85000"/>
                  </a:schemeClr>
                </a:solidFill>
              </a:rPr>
              <a:t>       } </a:t>
            </a:r>
          </a:p>
          <a:p>
            <a:r>
              <a:rPr lang="en-IN" sz="1400" dirty="0" smtClean="0">
                <a:solidFill>
                  <a:schemeClr val="bg1">
                    <a:lumMod val="85000"/>
                  </a:schemeClr>
                </a:solidFill>
              </a:rPr>
              <a:t>      remote {</a:t>
            </a:r>
          </a:p>
          <a:p>
            <a:r>
              <a:rPr lang="en-IN" sz="1400" dirty="0" smtClean="0">
                <a:solidFill>
                  <a:schemeClr val="bg1">
                    <a:lumMod val="85000"/>
                  </a:schemeClr>
                </a:solidFill>
              </a:rPr>
              <a:t>           helios.tcp { </a:t>
            </a:r>
          </a:p>
          <a:p>
            <a:r>
              <a:rPr lang="en-IN" sz="1400" dirty="0" smtClean="0">
                <a:solidFill>
                  <a:schemeClr val="bg1">
                    <a:lumMod val="85000"/>
                  </a:schemeClr>
                </a:solidFill>
              </a:rPr>
              <a:t>	             port = 8081 #bound to a specific port hostname = </a:t>
            </a:r>
            <a:r>
              <a:rPr lang="en-IN" sz="1400" dirty="0" err="1" smtClean="0">
                <a:solidFill>
                  <a:schemeClr val="bg1">
                    <a:lumMod val="85000"/>
                  </a:schemeClr>
                </a:solidFill>
              </a:rPr>
              <a:t>localhost</a:t>
            </a:r>
            <a:r>
              <a:rPr lang="en-IN" sz="1400" dirty="0" smtClean="0">
                <a:solidFill>
                  <a:schemeClr val="bg1">
                    <a:lumMod val="85000"/>
                  </a:schemeClr>
                </a:solidFill>
              </a:rPr>
              <a:t> </a:t>
            </a:r>
          </a:p>
          <a:p>
            <a:r>
              <a:rPr lang="en-IN" sz="1400" dirty="0" smtClean="0">
                <a:solidFill>
                  <a:schemeClr val="bg1">
                    <a:lumMod val="85000"/>
                  </a:schemeClr>
                </a:solidFill>
              </a:rPr>
              <a:t>            }</a:t>
            </a:r>
          </a:p>
          <a:p>
            <a:r>
              <a:rPr lang="en-IN" sz="1400" dirty="0" smtClean="0">
                <a:solidFill>
                  <a:schemeClr val="bg1">
                    <a:lumMod val="85000"/>
                  </a:schemeClr>
                </a:solidFill>
              </a:rPr>
              <a:t>      } </a:t>
            </a:r>
          </a:p>
          <a:p>
            <a:r>
              <a:rPr lang="en-IN" sz="1400" dirty="0" smtClean="0">
                <a:solidFill>
                  <a:schemeClr val="bg1">
                    <a:lumMod val="85000"/>
                  </a:schemeClr>
                </a:solidFill>
              </a:rPr>
              <a:t> }</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000" dirty="0" smtClean="0">
                <a:solidFill>
                  <a:srgbClr val="FFC000"/>
                </a:solidFill>
              </a:rPr>
              <a:t>Conti...</a:t>
            </a:r>
            <a:endParaRPr lang="en-IN" sz="2000" dirty="0">
              <a:solidFill>
                <a:srgbClr val="FFC000"/>
              </a:solidFill>
            </a:endParaRPr>
          </a:p>
        </p:txBody>
      </p:sp>
      <p:pic>
        <p:nvPicPr>
          <p:cNvPr id="76802" name="Picture 2"/>
          <p:cNvPicPr>
            <a:picLocks noChangeAspect="1" noChangeArrowheads="1"/>
          </p:cNvPicPr>
          <p:nvPr/>
        </p:nvPicPr>
        <p:blipFill>
          <a:blip r:embed="rId2"/>
          <a:srcRect/>
          <a:stretch>
            <a:fillRect/>
          </a:stretch>
        </p:blipFill>
        <p:spPr bwMode="auto">
          <a:xfrm>
            <a:off x="600891" y="595311"/>
            <a:ext cx="11090366" cy="585311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C000"/>
                </a:solidFill>
              </a:rPr>
              <a:t>Conti..</a:t>
            </a:r>
            <a:endParaRPr lang="en-IN" dirty="0">
              <a:solidFill>
                <a:srgbClr val="FFC000"/>
              </a:solidFill>
            </a:endParaRPr>
          </a:p>
        </p:txBody>
      </p:sp>
      <p:pic>
        <p:nvPicPr>
          <p:cNvPr id="77826" name="Picture 2"/>
          <p:cNvPicPr>
            <a:picLocks noChangeAspect="1" noChangeArrowheads="1"/>
          </p:cNvPicPr>
          <p:nvPr/>
        </p:nvPicPr>
        <p:blipFill>
          <a:blip r:embed="rId2"/>
          <a:srcRect/>
          <a:stretch>
            <a:fillRect/>
          </a:stretch>
        </p:blipFill>
        <p:spPr bwMode="auto">
          <a:xfrm>
            <a:off x="304721" y="595312"/>
            <a:ext cx="11059965" cy="57924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21" y="306697"/>
            <a:ext cx="11579384" cy="411163"/>
          </a:xfrm>
        </p:spPr>
        <p:txBody>
          <a:bodyPr/>
          <a:lstStyle/>
          <a:p>
            <a:r>
              <a:rPr lang="en-US" sz="3200" b="1" dirty="0">
                <a:solidFill>
                  <a:srgbClr val="FFC000"/>
                </a:solidFill>
              </a:rPr>
              <a:t>Agenda</a:t>
            </a:r>
          </a:p>
        </p:txBody>
      </p:sp>
      <p:sp>
        <p:nvSpPr>
          <p:cNvPr id="5" name="TextBox 4"/>
          <p:cNvSpPr txBox="1"/>
          <p:nvPr/>
        </p:nvSpPr>
        <p:spPr>
          <a:xfrm>
            <a:off x="424873" y="1160436"/>
            <a:ext cx="9548686" cy="4401205"/>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1400" b="1" dirty="0">
                <a:solidFill>
                  <a:schemeClr val="bg1"/>
                </a:solidFill>
              </a:rPr>
              <a:t>Introduction (Why we all need HTTP Stack ?)</a:t>
            </a:r>
          </a:p>
          <a:p>
            <a:pPr marL="285750" indent="-285750">
              <a:lnSpc>
                <a:spcPct val="200000"/>
              </a:lnSpc>
              <a:buFont typeface="Arial" panose="020B0604020202020204" pitchFamily="34" charset="0"/>
              <a:buChar char="•"/>
            </a:pPr>
            <a:r>
              <a:rPr lang="en-US" sz="1400" b="1" dirty="0">
                <a:solidFill>
                  <a:schemeClr val="bg1"/>
                </a:solidFill>
              </a:rPr>
              <a:t>What </a:t>
            </a:r>
            <a:r>
              <a:rPr lang="en-US" sz="1400" b="1" dirty="0" smtClean="0">
                <a:solidFill>
                  <a:schemeClr val="bg1"/>
                </a:solidFill>
              </a:rPr>
              <a:t>/Why is </a:t>
            </a:r>
            <a:r>
              <a:rPr lang="en-US" sz="1400" b="1" dirty="0" err="1">
                <a:solidFill>
                  <a:schemeClr val="bg1"/>
                </a:solidFill>
              </a:rPr>
              <a:t>Akka</a:t>
            </a:r>
            <a:r>
              <a:rPr lang="en-US" sz="1400" b="1" dirty="0">
                <a:solidFill>
                  <a:schemeClr val="bg1"/>
                </a:solidFill>
              </a:rPr>
              <a:t> and </a:t>
            </a:r>
            <a:r>
              <a:rPr lang="en-US" sz="1400" b="1" dirty="0" smtClean="0">
                <a:solidFill>
                  <a:schemeClr val="bg1"/>
                </a:solidFill>
              </a:rPr>
              <a:t>Actor</a:t>
            </a:r>
          </a:p>
          <a:p>
            <a:pPr marL="285750" indent="-285750">
              <a:lnSpc>
                <a:spcPct val="200000"/>
              </a:lnSpc>
              <a:buFont typeface="Arial" panose="020B0604020202020204" pitchFamily="34" charset="0"/>
              <a:buChar char="•"/>
            </a:pPr>
            <a:r>
              <a:rPr lang="en-US" sz="1400" b="1" dirty="0" smtClean="0">
                <a:solidFill>
                  <a:schemeClr val="bg1"/>
                </a:solidFill>
              </a:rPr>
              <a:t>Actor Reactive </a:t>
            </a:r>
            <a:r>
              <a:rPr lang="en-IN" sz="1400" b="1" dirty="0" smtClean="0">
                <a:solidFill>
                  <a:schemeClr val="bg1"/>
                </a:solidFill>
              </a:rPr>
              <a:t>principles</a:t>
            </a:r>
            <a:endParaRPr lang="en-US" sz="1400" b="1" dirty="0">
              <a:solidFill>
                <a:schemeClr val="bg1"/>
              </a:solidFill>
            </a:endParaRPr>
          </a:p>
          <a:p>
            <a:pPr marL="285750" indent="-285750">
              <a:lnSpc>
                <a:spcPct val="200000"/>
              </a:lnSpc>
              <a:buFont typeface="Arial" panose="020B0604020202020204" pitchFamily="34" charset="0"/>
              <a:buChar char="•"/>
            </a:pPr>
            <a:r>
              <a:rPr lang="en-US" sz="1400" b="1" dirty="0">
                <a:solidFill>
                  <a:schemeClr val="bg1"/>
                </a:solidFill>
              </a:rPr>
              <a:t>AKKA-HTTP  Design Goals </a:t>
            </a:r>
          </a:p>
          <a:p>
            <a:pPr marL="285750" indent="-285750">
              <a:lnSpc>
                <a:spcPct val="200000"/>
              </a:lnSpc>
              <a:buFont typeface="Arial" panose="020B0604020202020204" pitchFamily="34" charset="0"/>
              <a:buChar char="•"/>
            </a:pPr>
            <a:r>
              <a:rPr lang="en-US" sz="1400" b="1" dirty="0">
                <a:solidFill>
                  <a:schemeClr val="bg1"/>
                </a:solidFill>
              </a:rPr>
              <a:t>AKKA-HTTP </a:t>
            </a:r>
            <a:r>
              <a:rPr lang="en-US" sz="1400" b="1" dirty="0" err="1">
                <a:solidFill>
                  <a:schemeClr val="bg1"/>
                </a:solidFill>
              </a:rPr>
              <a:t>Implimentation</a:t>
            </a:r>
            <a:endParaRPr lang="en-US" sz="1400" b="1" dirty="0">
              <a:solidFill>
                <a:schemeClr val="bg1"/>
              </a:solidFill>
            </a:endParaRPr>
          </a:p>
          <a:p>
            <a:pPr marL="285750" indent="-285750">
              <a:lnSpc>
                <a:spcPct val="200000"/>
              </a:lnSpc>
              <a:buFont typeface="Arial" panose="020B0604020202020204" pitchFamily="34" charset="0"/>
              <a:buChar char="•"/>
            </a:pPr>
            <a:r>
              <a:rPr lang="en-US" sz="1400" b="1" dirty="0" err="1">
                <a:solidFill>
                  <a:schemeClr val="bg1"/>
                </a:solidFill>
              </a:rPr>
              <a:t>Akka</a:t>
            </a:r>
            <a:r>
              <a:rPr lang="en-US" sz="1400" b="1" dirty="0">
                <a:solidFill>
                  <a:schemeClr val="bg1"/>
                </a:solidFill>
              </a:rPr>
              <a:t>-Http Vs Spray  Vs Play</a:t>
            </a:r>
          </a:p>
          <a:p>
            <a:pPr marL="285750" indent="-285750">
              <a:lnSpc>
                <a:spcPct val="200000"/>
              </a:lnSpc>
              <a:buFont typeface="Arial" panose="020B0604020202020204" pitchFamily="34" charset="0"/>
              <a:buChar char="•"/>
            </a:pPr>
            <a:r>
              <a:rPr lang="en-US" sz="1400" b="1" dirty="0" err="1">
                <a:solidFill>
                  <a:schemeClr val="bg1"/>
                </a:solidFill>
              </a:rPr>
              <a:t>Akka</a:t>
            </a:r>
            <a:r>
              <a:rPr lang="en-US" sz="1400" b="1" dirty="0">
                <a:solidFill>
                  <a:schemeClr val="bg1"/>
                </a:solidFill>
              </a:rPr>
              <a:t>-Http Server</a:t>
            </a:r>
          </a:p>
          <a:p>
            <a:pPr marL="285750" indent="-285750">
              <a:lnSpc>
                <a:spcPct val="200000"/>
              </a:lnSpc>
              <a:buFont typeface="Arial" panose="020B0604020202020204" pitchFamily="34" charset="0"/>
              <a:buChar char="•"/>
            </a:pPr>
            <a:r>
              <a:rPr lang="en-US" sz="1400" b="1" dirty="0" err="1">
                <a:solidFill>
                  <a:schemeClr val="bg1"/>
                </a:solidFill>
              </a:rPr>
              <a:t>Akka</a:t>
            </a:r>
            <a:r>
              <a:rPr lang="en-US" sz="1400" b="1" dirty="0">
                <a:solidFill>
                  <a:schemeClr val="bg1"/>
                </a:solidFill>
              </a:rPr>
              <a:t>-Http Client</a:t>
            </a:r>
          </a:p>
          <a:p>
            <a:pPr marL="285750" indent="-285750">
              <a:lnSpc>
                <a:spcPct val="200000"/>
              </a:lnSpc>
              <a:buFont typeface="Arial" panose="020B0604020202020204" pitchFamily="34" charset="0"/>
              <a:buChar char="•"/>
            </a:pPr>
            <a:r>
              <a:rPr lang="en-US" sz="1400" b="1" dirty="0">
                <a:solidFill>
                  <a:schemeClr val="bg1"/>
                </a:solidFill>
              </a:rPr>
              <a:t>Routing DSL for Http Servers</a:t>
            </a:r>
          </a:p>
          <a:p>
            <a:pPr marL="285750" indent="-285750">
              <a:lnSpc>
                <a:spcPct val="200000"/>
              </a:lnSpc>
              <a:buFont typeface="Arial" panose="020B0604020202020204" pitchFamily="34" charset="0"/>
              <a:buChar char="•"/>
            </a:pPr>
            <a:r>
              <a:rPr lang="en-US" sz="1400" b="1" dirty="0" err="1">
                <a:solidFill>
                  <a:schemeClr val="bg1"/>
                </a:solidFill>
              </a:rPr>
              <a:t>Akka</a:t>
            </a:r>
            <a:r>
              <a:rPr lang="en-US" sz="1400" b="1" dirty="0">
                <a:solidFill>
                  <a:schemeClr val="bg1"/>
                </a:solidFill>
              </a:rPr>
              <a:t>-Http Streaming</a:t>
            </a:r>
          </a:p>
        </p:txBody>
      </p:sp>
    </p:spTree>
    <p:extLst>
      <p:ext uri="{BB962C8B-B14F-4D97-AF65-F5344CB8AC3E}">
        <p14:creationId xmlns="" xmlns:p14="http://schemas.microsoft.com/office/powerpoint/2010/main" val="31884671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C000"/>
                </a:solidFill>
              </a:rPr>
              <a:t>Conti...</a:t>
            </a:r>
            <a:endParaRPr lang="en-IN" dirty="0">
              <a:solidFill>
                <a:srgbClr val="FFC000"/>
              </a:solidFill>
            </a:endParaRPr>
          </a:p>
        </p:txBody>
      </p:sp>
      <p:sp>
        <p:nvSpPr>
          <p:cNvPr id="4" name="Rectangle 3"/>
          <p:cNvSpPr/>
          <p:nvPr/>
        </p:nvSpPr>
        <p:spPr>
          <a:xfrm>
            <a:off x="561703" y="783771"/>
            <a:ext cx="11627122" cy="5386090"/>
          </a:xfrm>
          <a:prstGeom prst="rect">
            <a:avLst/>
          </a:prstGeom>
        </p:spPr>
        <p:txBody>
          <a:bodyPr wrap="square">
            <a:spAutoFit/>
          </a:bodyPr>
          <a:lstStyle/>
          <a:p>
            <a:r>
              <a:rPr lang="en-IN" dirty="0" smtClean="0">
                <a:solidFill>
                  <a:schemeClr val="bg1">
                    <a:lumMod val="85000"/>
                  </a:schemeClr>
                </a:solidFill>
              </a:rPr>
              <a:t>Each </a:t>
            </a:r>
            <a:r>
              <a:rPr lang="en-IN" dirty="0" err="1" smtClean="0">
                <a:solidFill>
                  <a:schemeClr val="bg1">
                    <a:lumMod val="85000"/>
                  </a:schemeClr>
                </a:solidFill>
              </a:rPr>
              <a:t>ActorPath</a:t>
            </a:r>
            <a:r>
              <a:rPr lang="en-IN" dirty="0" smtClean="0">
                <a:solidFill>
                  <a:schemeClr val="bg1">
                    <a:lumMod val="85000"/>
                  </a:schemeClr>
                </a:solidFill>
              </a:rPr>
              <a:t> consists of four parts:</a:t>
            </a:r>
          </a:p>
          <a:p>
            <a:endParaRPr lang="en-IN" sz="1600" dirty="0" smtClean="0">
              <a:solidFill>
                <a:schemeClr val="bg1">
                  <a:lumMod val="85000"/>
                </a:schemeClr>
              </a:solidFill>
            </a:endParaRPr>
          </a:p>
          <a:p>
            <a:r>
              <a:rPr lang="en-IN" sz="1600" b="1" dirty="0" smtClean="0">
                <a:solidFill>
                  <a:srgbClr val="FFC000"/>
                </a:solidFill>
              </a:rPr>
              <a:t>1.</a:t>
            </a:r>
            <a:r>
              <a:rPr lang="en-IN" sz="1600" b="1" dirty="0" smtClean="0">
                <a:solidFill>
                  <a:schemeClr val="bg1">
                    <a:lumMod val="85000"/>
                  </a:schemeClr>
                </a:solidFill>
              </a:rPr>
              <a:t> </a:t>
            </a:r>
            <a:r>
              <a:rPr lang="en-IN" sz="1600" b="1" dirty="0" smtClean="0">
                <a:solidFill>
                  <a:srgbClr val="FFC000"/>
                </a:solidFill>
              </a:rPr>
              <a:t>Protocol</a:t>
            </a:r>
            <a:r>
              <a:rPr lang="en-IN" sz="1600" dirty="0" smtClean="0">
                <a:solidFill>
                  <a:schemeClr val="bg1">
                    <a:lumMod val="85000"/>
                  </a:schemeClr>
                </a:solidFill>
              </a:rPr>
              <a:t> - this defines the protocol used to communicate with this actor. Default local protocol is in-memory message passing.</a:t>
            </a:r>
          </a:p>
          <a:p>
            <a:r>
              <a:rPr lang="en-IN" sz="1600" b="1" dirty="0" smtClean="0">
                <a:solidFill>
                  <a:srgbClr val="FFC000"/>
                </a:solidFill>
              </a:rPr>
              <a:t>2. </a:t>
            </a:r>
            <a:r>
              <a:rPr lang="en-IN" sz="1600" b="1" dirty="0" err="1" smtClean="0">
                <a:solidFill>
                  <a:srgbClr val="FFC000"/>
                </a:solidFill>
              </a:rPr>
              <a:t>ActorSystem</a:t>
            </a:r>
            <a:r>
              <a:rPr lang="en-IN" sz="1600" dirty="0" smtClean="0">
                <a:solidFill>
                  <a:schemeClr val="bg1">
                    <a:lumMod val="85000"/>
                  </a:schemeClr>
                </a:solidFill>
              </a:rPr>
              <a:t> - the name of the </a:t>
            </a:r>
            <a:r>
              <a:rPr lang="en-IN" sz="1600" dirty="0" err="1" smtClean="0">
                <a:solidFill>
                  <a:schemeClr val="bg1">
                    <a:lumMod val="85000"/>
                  </a:schemeClr>
                </a:solidFill>
              </a:rPr>
              <a:t>ActorSystem</a:t>
            </a:r>
            <a:r>
              <a:rPr lang="en-IN" sz="1600" dirty="0" smtClean="0">
                <a:solidFill>
                  <a:schemeClr val="bg1">
                    <a:lumMod val="85000"/>
                  </a:schemeClr>
                </a:solidFill>
              </a:rPr>
              <a:t> to which this actor belongs.</a:t>
            </a:r>
          </a:p>
          <a:p>
            <a:r>
              <a:rPr lang="en-IN" sz="1600" b="1" dirty="0" smtClean="0">
                <a:solidFill>
                  <a:srgbClr val="FFC000"/>
                </a:solidFill>
              </a:rPr>
              <a:t>3.</a:t>
            </a:r>
            <a:r>
              <a:rPr lang="en-IN" sz="1600" b="1" dirty="0" smtClean="0">
                <a:solidFill>
                  <a:schemeClr val="bg1">
                    <a:lumMod val="85000"/>
                  </a:schemeClr>
                </a:solidFill>
              </a:rPr>
              <a:t> </a:t>
            </a:r>
            <a:r>
              <a:rPr lang="en-IN" sz="1600" b="1" dirty="0" smtClean="0">
                <a:solidFill>
                  <a:srgbClr val="FFC000"/>
                </a:solidFill>
              </a:rPr>
              <a:t>Address</a:t>
            </a:r>
            <a:r>
              <a:rPr lang="en-IN" sz="1600" dirty="0" smtClean="0">
                <a:solidFill>
                  <a:schemeClr val="bg1">
                    <a:lumMod val="85000"/>
                  </a:schemeClr>
                </a:solidFill>
              </a:rPr>
              <a:t> - refers to the inbound endpoint you can use to communicate with this actor via the protocol. There's a default address for local-only actors and it always get committed from local </a:t>
            </a:r>
            <a:r>
              <a:rPr lang="en-IN" sz="1600" dirty="0" err="1" smtClean="0">
                <a:solidFill>
                  <a:schemeClr val="bg1">
                    <a:lumMod val="85000"/>
                  </a:schemeClr>
                </a:solidFill>
              </a:rPr>
              <a:t>ActorPaths</a:t>
            </a:r>
            <a:r>
              <a:rPr lang="en-IN" sz="1600" dirty="0" smtClean="0">
                <a:solidFill>
                  <a:schemeClr val="bg1">
                    <a:lumMod val="85000"/>
                  </a:schemeClr>
                </a:solidFill>
              </a:rPr>
              <a:t>.</a:t>
            </a:r>
          </a:p>
          <a:p>
            <a:r>
              <a:rPr lang="en-IN" sz="1600" b="1" dirty="0" smtClean="0">
                <a:solidFill>
                  <a:srgbClr val="FFC000"/>
                </a:solidFill>
              </a:rPr>
              <a:t>4. Path</a:t>
            </a:r>
            <a:r>
              <a:rPr lang="en-IN" sz="1600" dirty="0" smtClean="0">
                <a:solidFill>
                  <a:schemeClr val="bg1">
                    <a:lumMod val="85000"/>
                  </a:schemeClr>
                </a:solidFill>
              </a:rPr>
              <a:t> - refers to the path of this actor in the hierarchy.</a:t>
            </a:r>
          </a:p>
          <a:p>
            <a:endParaRPr lang="en-IN" sz="1600" b="1" dirty="0" smtClean="0">
              <a:solidFill>
                <a:schemeClr val="bg1">
                  <a:lumMod val="85000"/>
                </a:schemeClr>
              </a:solidFill>
            </a:endParaRPr>
          </a:p>
          <a:p>
            <a:r>
              <a:rPr lang="en-IN" sz="1600" dirty="0" smtClean="0">
                <a:solidFill>
                  <a:schemeClr val="accent1">
                    <a:lumMod val="60000"/>
                    <a:lumOff val="40000"/>
                  </a:schemeClr>
                </a:solidFill>
              </a:rPr>
              <a:t>When you want to connect to a remote </a:t>
            </a:r>
            <a:r>
              <a:rPr lang="en-IN" sz="1600" dirty="0" err="1" smtClean="0">
                <a:solidFill>
                  <a:schemeClr val="accent1">
                    <a:lumMod val="60000"/>
                    <a:lumOff val="40000"/>
                  </a:schemeClr>
                </a:solidFill>
              </a:rPr>
              <a:t>ActorSystem</a:t>
            </a:r>
            <a:r>
              <a:rPr lang="en-IN" sz="1600" dirty="0" smtClean="0">
                <a:solidFill>
                  <a:schemeClr val="accent1">
                    <a:lumMod val="60000"/>
                    <a:lumOff val="40000"/>
                  </a:schemeClr>
                </a:solidFill>
              </a:rPr>
              <a:t>, two important changes occur to the address:</a:t>
            </a:r>
            <a:endParaRPr lang="en-IN" sz="1600" b="1" dirty="0" smtClean="0">
              <a:solidFill>
                <a:schemeClr val="accent1">
                  <a:lumMod val="60000"/>
                  <a:lumOff val="40000"/>
                </a:schemeClr>
              </a:solidFill>
            </a:endParaRPr>
          </a:p>
          <a:p>
            <a:endParaRPr lang="en-IN" dirty="0" smtClean="0">
              <a:solidFill>
                <a:schemeClr val="bg1">
                  <a:lumMod val="85000"/>
                </a:schemeClr>
              </a:solidFill>
            </a:endParaRPr>
          </a:p>
          <a:p>
            <a:pPr marL="342900" indent="-342900">
              <a:buAutoNum type="arabicPeriod"/>
            </a:pPr>
            <a:r>
              <a:rPr lang="en-IN" b="1" dirty="0" smtClean="0">
                <a:solidFill>
                  <a:srgbClr val="FFC000"/>
                </a:solidFill>
              </a:rPr>
              <a:t>The protocol gets augmented with the protocol of the network transport</a:t>
            </a:r>
            <a:r>
              <a:rPr lang="en-IN" dirty="0" smtClean="0">
                <a:solidFill>
                  <a:srgbClr val="FFC000"/>
                </a:solidFill>
              </a:rPr>
              <a:t> </a:t>
            </a:r>
            <a:r>
              <a:rPr lang="en-IN" sz="1600" dirty="0" smtClean="0">
                <a:solidFill>
                  <a:schemeClr val="bg1">
                    <a:lumMod val="95000"/>
                  </a:schemeClr>
                </a:solidFill>
              </a:rPr>
              <a:t>- so in this case, since we're using the Helios TCP transport the protocol for communicating with all remote actors in our </a:t>
            </a:r>
            <a:r>
              <a:rPr lang="en-IN" sz="1600" dirty="0" err="1" smtClean="0">
                <a:solidFill>
                  <a:schemeClr val="bg1">
                    <a:lumMod val="95000"/>
                  </a:schemeClr>
                </a:solidFill>
              </a:rPr>
              <a:t>ActorSystemchanges</a:t>
            </a:r>
            <a:r>
              <a:rPr lang="en-IN" sz="1600" dirty="0" smtClean="0">
                <a:solidFill>
                  <a:schemeClr val="bg1">
                    <a:lumMod val="95000"/>
                  </a:schemeClr>
                </a:solidFill>
              </a:rPr>
              <a:t> from </a:t>
            </a:r>
            <a:r>
              <a:rPr lang="en-IN" sz="1600" dirty="0" err="1" smtClean="0">
                <a:solidFill>
                  <a:schemeClr val="bg1">
                    <a:lumMod val="95000"/>
                  </a:schemeClr>
                </a:solidFill>
              </a:rPr>
              <a:t>akka</a:t>
            </a:r>
            <a:r>
              <a:rPr lang="en-IN" sz="1600" dirty="0" smtClean="0">
                <a:solidFill>
                  <a:schemeClr val="bg1">
                    <a:lumMod val="95000"/>
                  </a:schemeClr>
                </a:solidFill>
              </a:rPr>
              <a:t>:// to akka.tcp://. When you deploy an actor remotely or send a message to a remote actor via </a:t>
            </a:r>
            <a:r>
              <a:rPr lang="en-IN" sz="1600" dirty="0" err="1" smtClean="0">
                <a:solidFill>
                  <a:schemeClr val="bg1">
                    <a:lumMod val="95000"/>
                  </a:schemeClr>
                </a:solidFill>
              </a:rPr>
              <a:t>ActorSelection</a:t>
            </a:r>
            <a:r>
              <a:rPr lang="en-IN" sz="1600" dirty="0" smtClean="0">
                <a:solidFill>
                  <a:schemeClr val="bg1">
                    <a:lumMod val="95000"/>
                  </a:schemeClr>
                </a:solidFill>
              </a:rPr>
              <a:t>, specifying this protocol is what tells your local </a:t>
            </a:r>
            <a:r>
              <a:rPr lang="en-IN" sz="1600" dirty="0" err="1" smtClean="0">
                <a:solidFill>
                  <a:schemeClr val="bg1">
                    <a:lumMod val="95000"/>
                  </a:schemeClr>
                </a:solidFill>
              </a:rPr>
              <a:t>ActorSystem</a:t>
            </a:r>
            <a:r>
              <a:rPr lang="en-IN" sz="1600" dirty="0" smtClean="0">
                <a:solidFill>
                  <a:schemeClr val="bg1">
                    <a:lumMod val="95000"/>
                  </a:schemeClr>
                </a:solidFill>
              </a:rPr>
              <a:t> how to deliver this message to the remote one!</a:t>
            </a:r>
          </a:p>
          <a:p>
            <a:pPr marL="342900" indent="-342900"/>
            <a:endParaRPr lang="en-IN" sz="1600" dirty="0" smtClean="0">
              <a:solidFill>
                <a:schemeClr val="bg1">
                  <a:lumMod val="95000"/>
                </a:schemeClr>
              </a:solidFill>
            </a:endParaRPr>
          </a:p>
          <a:p>
            <a:pPr marL="342900" indent="-342900"/>
            <a:r>
              <a:rPr lang="en-IN" sz="1600" b="1" dirty="0" smtClean="0">
                <a:solidFill>
                  <a:srgbClr val="FFC000"/>
                </a:solidFill>
              </a:rPr>
              <a:t>2. The address gets populated with the inbound endpoint on the transport</a:t>
            </a:r>
            <a:r>
              <a:rPr lang="en-IN" sz="1600" dirty="0" smtClean="0">
                <a:solidFill>
                  <a:srgbClr val="FFC000"/>
                </a:solidFill>
              </a:rPr>
              <a:t> </a:t>
            </a:r>
            <a:r>
              <a:rPr lang="en-IN" sz="1600" dirty="0" smtClean="0">
                <a:solidFill>
                  <a:schemeClr val="bg1">
                    <a:lumMod val="85000"/>
                  </a:schemeClr>
                </a:solidFill>
              </a:rPr>
              <a:t>localhost:9001 in this case. This lets your local system know how to attempt to establish an </a:t>
            </a:r>
            <a:r>
              <a:rPr lang="en-IN" sz="1600" i="1" dirty="0" smtClean="0">
                <a:solidFill>
                  <a:schemeClr val="bg1">
                    <a:lumMod val="85000"/>
                  </a:schemeClr>
                </a:solidFill>
              </a:rPr>
              <a:t>outbound endpoint</a:t>
            </a:r>
            <a:r>
              <a:rPr lang="en-IN" sz="1600" dirty="0" smtClean="0">
                <a:solidFill>
                  <a:schemeClr val="bg1">
                    <a:lumMod val="85000"/>
                  </a:schemeClr>
                </a:solidFill>
              </a:rPr>
              <a:t> to the remote </a:t>
            </a:r>
            <a:r>
              <a:rPr lang="en-IN" sz="1600" dirty="0" err="1" smtClean="0">
                <a:solidFill>
                  <a:schemeClr val="bg1">
                    <a:lumMod val="85000"/>
                  </a:schemeClr>
                </a:solidFill>
              </a:rPr>
              <a:t>ActorSystem</a:t>
            </a:r>
            <a:r>
              <a:rPr lang="en-IN" sz="1600" dirty="0" smtClean="0"/>
              <a:t>.</a:t>
            </a:r>
          </a:p>
          <a:p>
            <a:pPr marL="342900" indent="-342900"/>
            <a:endParaRPr lang="en-IN" sz="1600" dirty="0" smtClean="0">
              <a:solidFill>
                <a:schemeClr val="bg1">
                  <a:lumMod val="85000"/>
                </a:schemeClr>
              </a:solidFill>
            </a:endParaRPr>
          </a:p>
          <a:p>
            <a:pPr marL="342900" indent="-342900"/>
            <a:r>
              <a:rPr lang="en-IN" sz="1600" b="1" dirty="0" smtClean="0">
                <a:solidFill>
                  <a:schemeClr val="bg1">
                    <a:lumMod val="85000"/>
                  </a:schemeClr>
                </a:solidFill>
              </a:rPr>
              <a:t>Here's how we actually use a remote Address to form an association between two remote </a:t>
            </a:r>
            <a:r>
              <a:rPr lang="en-IN" sz="1600" b="1" dirty="0" err="1" smtClean="0">
                <a:solidFill>
                  <a:schemeClr val="bg1">
                    <a:lumMod val="85000"/>
                  </a:schemeClr>
                </a:solidFill>
              </a:rPr>
              <a:t>ActorSystem</a:t>
            </a:r>
            <a:r>
              <a:rPr lang="en-IN" sz="1600" b="1" dirty="0" smtClean="0">
                <a:solidFill>
                  <a:schemeClr val="bg1">
                    <a:lumMod val="85000"/>
                  </a:schemeClr>
                </a:solidFill>
              </a:rPr>
              <a:t> instances.</a:t>
            </a:r>
          </a:p>
          <a:p>
            <a:endParaRPr lang="en-IN" dirty="0">
              <a:solidFill>
                <a:schemeClr val="bg1">
                  <a:lumMod val="85000"/>
                </a:schemeClr>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21" y="264317"/>
            <a:ext cx="11579384" cy="411163"/>
          </a:xfrm>
        </p:spPr>
        <p:txBody>
          <a:bodyPr/>
          <a:lstStyle/>
          <a:p>
            <a:r>
              <a:rPr lang="en-IN" sz="2400" b="1" dirty="0" smtClean="0">
                <a:solidFill>
                  <a:srgbClr val="FFC000"/>
                </a:solidFill>
              </a:rPr>
              <a:t>The Association Process</a:t>
            </a:r>
            <a:r>
              <a:rPr lang="en-IN" b="1" dirty="0" smtClean="0"/>
              <a:t/>
            </a:r>
            <a:br>
              <a:rPr lang="en-IN" b="1" dirty="0" smtClean="0"/>
            </a:br>
            <a:endParaRPr lang="en-IN" dirty="0"/>
          </a:p>
        </p:txBody>
      </p:sp>
      <p:pic>
        <p:nvPicPr>
          <p:cNvPr id="79874" name="Picture 2"/>
          <p:cNvPicPr>
            <a:picLocks noChangeAspect="1" noChangeArrowheads="1"/>
          </p:cNvPicPr>
          <p:nvPr/>
        </p:nvPicPr>
        <p:blipFill>
          <a:blip r:embed="rId2"/>
          <a:srcRect/>
          <a:stretch>
            <a:fillRect/>
          </a:stretch>
        </p:blipFill>
        <p:spPr bwMode="auto">
          <a:xfrm>
            <a:off x="304721" y="453933"/>
            <a:ext cx="10890148" cy="595993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61848" y="827524"/>
            <a:ext cx="10678510" cy="4122848"/>
          </a:xfrm>
          <a:prstGeom prst="rect">
            <a:avLst/>
          </a:prstGeom>
        </p:spPr>
      </p:pic>
    </p:spTree>
    <p:extLst>
      <p:ext uri="{BB962C8B-B14F-4D97-AF65-F5344CB8AC3E}">
        <p14:creationId xmlns="" xmlns:p14="http://schemas.microsoft.com/office/powerpoint/2010/main" val="17551012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03856" y="723898"/>
            <a:ext cx="6438681" cy="3742504"/>
          </a:xfrm>
          <a:prstGeom prst="rect">
            <a:avLst/>
          </a:prstGeom>
        </p:spPr>
      </p:pic>
      <p:pic>
        <p:nvPicPr>
          <p:cNvPr id="4" name="Picture 3"/>
          <p:cNvPicPr>
            <a:picLocks noChangeAspect="1"/>
          </p:cNvPicPr>
          <p:nvPr/>
        </p:nvPicPr>
        <p:blipFill>
          <a:blip r:embed="rId3"/>
          <a:stretch>
            <a:fillRect/>
          </a:stretch>
        </p:blipFill>
        <p:spPr>
          <a:xfrm>
            <a:off x="6642537" y="723898"/>
            <a:ext cx="5378122" cy="3742504"/>
          </a:xfrm>
          <a:prstGeom prst="rect">
            <a:avLst/>
          </a:prstGeom>
        </p:spPr>
      </p:pic>
    </p:spTree>
    <p:extLst>
      <p:ext uri="{BB962C8B-B14F-4D97-AF65-F5344CB8AC3E}">
        <p14:creationId xmlns="" xmlns:p14="http://schemas.microsoft.com/office/powerpoint/2010/main" val="7029045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854262" y="609599"/>
            <a:ext cx="6334562" cy="3941380"/>
          </a:xfrm>
          <a:prstGeom prst="rect">
            <a:avLst/>
          </a:prstGeom>
        </p:spPr>
      </p:pic>
      <p:pic>
        <p:nvPicPr>
          <p:cNvPr id="4" name="Picture 3"/>
          <p:cNvPicPr>
            <a:picLocks noChangeAspect="1"/>
          </p:cNvPicPr>
          <p:nvPr/>
        </p:nvPicPr>
        <p:blipFill>
          <a:blip r:embed="rId3"/>
          <a:stretch>
            <a:fillRect/>
          </a:stretch>
        </p:blipFill>
        <p:spPr>
          <a:xfrm>
            <a:off x="0" y="609600"/>
            <a:ext cx="5854262" cy="3941379"/>
          </a:xfrm>
          <a:prstGeom prst="rect">
            <a:avLst/>
          </a:prstGeom>
        </p:spPr>
      </p:pic>
    </p:spTree>
    <p:extLst>
      <p:ext uri="{BB962C8B-B14F-4D97-AF65-F5344CB8AC3E}">
        <p14:creationId xmlns="" xmlns:p14="http://schemas.microsoft.com/office/powerpoint/2010/main" val="31267738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306286" y="935749"/>
            <a:ext cx="9235440" cy="4629150"/>
          </a:xfrm>
          <a:prstGeom prst="rect">
            <a:avLst/>
          </a:prstGeom>
        </p:spPr>
      </p:pic>
    </p:spTree>
    <p:extLst>
      <p:ext uri="{BB962C8B-B14F-4D97-AF65-F5344CB8AC3E}">
        <p14:creationId xmlns="" xmlns:p14="http://schemas.microsoft.com/office/powerpoint/2010/main" val="5679514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45030" y="1284233"/>
            <a:ext cx="8987244" cy="4515676"/>
          </a:xfrm>
          <a:prstGeom prst="rect">
            <a:avLst/>
          </a:prstGeom>
        </p:spPr>
      </p:pic>
    </p:spTree>
    <p:extLst>
      <p:ext uri="{BB962C8B-B14F-4D97-AF65-F5344CB8AC3E}">
        <p14:creationId xmlns="" xmlns:p14="http://schemas.microsoft.com/office/powerpoint/2010/main" val="42337828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09452" y="570138"/>
            <a:ext cx="10620102" cy="5347335"/>
          </a:xfrm>
          <a:prstGeom prst="rect">
            <a:avLst/>
          </a:prstGeom>
        </p:spPr>
      </p:pic>
    </p:spTree>
    <p:extLst>
      <p:ext uri="{BB962C8B-B14F-4D97-AF65-F5344CB8AC3E}">
        <p14:creationId xmlns="" xmlns:p14="http://schemas.microsoft.com/office/powerpoint/2010/main" val="10776656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 name="Picture 2"/>
          <p:cNvPicPr>
            <a:picLocks noChangeAspect="1"/>
          </p:cNvPicPr>
          <p:nvPr/>
        </p:nvPicPr>
        <p:blipFill>
          <a:blip r:embed="rId2"/>
          <a:stretch>
            <a:fillRect/>
          </a:stretch>
        </p:blipFill>
        <p:spPr>
          <a:xfrm>
            <a:off x="304721" y="881884"/>
            <a:ext cx="5013513" cy="4800600"/>
          </a:xfrm>
          <a:prstGeom prst="rect">
            <a:avLst/>
          </a:prstGeom>
        </p:spPr>
      </p:pic>
      <p:pic>
        <p:nvPicPr>
          <p:cNvPr id="4" name="Picture 3"/>
          <p:cNvPicPr>
            <a:picLocks noChangeAspect="1"/>
          </p:cNvPicPr>
          <p:nvPr/>
        </p:nvPicPr>
        <p:blipFill>
          <a:blip r:embed="rId3"/>
          <a:stretch>
            <a:fillRect/>
          </a:stretch>
        </p:blipFill>
        <p:spPr>
          <a:xfrm>
            <a:off x="5318234" y="881884"/>
            <a:ext cx="6387388" cy="4800600"/>
          </a:xfrm>
          <a:prstGeom prst="rect">
            <a:avLst/>
          </a:prstGeom>
        </p:spPr>
      </p:pic>
    </p:spTree>
    <p:extLst>
      <p:ext uri="{BB962C8B-B14F-4D97-AF65-F5344CB8AC3E}">
        <p14:creationId xmlns="" xmlns:p14="http://schemas.microsoft.com/office/powerpoint/2010/main" val="23188247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rPr>
              <a:t>Physical Architecture</a:t>
            </a:r>
          </a:p>
        </p:txBody>
      </p:sp>
      <p:pic>
        <p:nvPicPr>
          <p:cNvPr id="3" name="Picture 2"/>
          <p:cNvPicPr>
            <a:picLocks noChangeAspect="1"/>
          </p:cNvPicPr>
          <p:nvPr/>
        </p:nvPicPr>
        <p:blipFill>
          <a:blip r:embed="rId2"/>
          <a:stretch>
            <a:fillRect/>
          </a:stretch>
        </p:blipFill>
        <p:spPr>
          <a:xfrm>
            <a:off x="304721" y="905531"/>
            <a:ext cx="5171169" cy="5213442"/>
          </a:xfrm>
          <a:prstGeom prst="rect">
            <a:avLst/>
          </a:prstGeom>
        </p:spPr>
      </p:pic>
      <p:pic>
        <p:nvPicPr>
          <p:cNvPr id="4" name="Picture 3"/>
          <p:cNvPicPr>
            <a:picLocks noChangeAspect="1"/>
          </p:cNvPicPr>
          <p:nvPr/>
        </p:nvPicPr>
        <p:blipFill>
          <a:blip r:embed="rId3"/>
          <a:stretch>
            <a:fillRect/>
          </a:stretch>
        </p:blipFill>
        <p:spPr>
          <a:xfrm>
            <a:off x="5475889" y="3923952"/>
            <a:ext cx="6391275" cy="2195021"/>
          </a:xfrm>
          <a:prstGeom prst="rect">
            <a:avLst/>
          </a:prstGeom>
        </p:spPr>
      </p:pic>
      <p:pic>
        <p:nvPicPr>
          <p:cNvPr id="5" name="Picture 4"/>
          <p:cNvPicPr>
            <a:picLocks noChangeAspect="1"/>
          </p:cNvPicPr>
          <p:nvPr/>
        </p:nvPicPr>
        <p:blipFill>
          <a:blip r:embed="rId4"/>
          <a:stretch>
            <a:fillRect/>
          </a:stretch>
        </p:blipFill>
        <p:spPr>
          <a:xfrm>
            <a:off x="5475890" y="905531"/>
            <a:ext cx="6391275" cy="3247369"/>
          </a:xfrm>
          <a:prstGeom prst="rect">
            <a:avLst/>
          </a:prstGeom>
        </p:spPr>
      </p:pic>
    </p:spTree>
    <p:extLst>
      <p:ext uri="{BB962C8B-B14F-4D97-AF65-F5344CB8AC3E}">
        <p14:creationId xmlns="" xmlns:p14="http://schemas.microsoft.com/office/powerpoint/2010/main" val="36415698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07132" y="738411"/>
            <a:ext cx="10533530" cy="5109091"/>
          </a:xfrm>
          <a:prstGeom prst="rect">
            <a:avLst/>
          </a:prstGeom>
          <a:noFill/>
        </p:spPr>
        <p:txBody>
          <a:bodyPr wrap="square" rtlCol="0">
            <a:spAutoFit/>
          </a:bodyPr>
          <a:lstStyle/>
          <a:p>
            <a:pPr marL="285750" indent="-285750" defTabSz="1218895">
              <a:buFontTx/>
              <a:buChar char="-"/>
            </a:pPr>
            <a:r>
              <a:rPr lang="en-US" dirty="0" err="1">
                <a:solidFill>
                  <a:schemeClr val="bg1"/>
                </a:solidFill>
              </a:rPr>
              <a:t>Akka</a:t>
            </a:r>
            <a:r>
              <a:rPr lang="en-US" dirty="0">
                <a:solidFill>
                  <a:schemeClr val="bg1"/>
                </a:solidFill>
              </a:rPr>
              <a:t> is a toolkit and runtime for building highly concurrent, distributed, and resilient message-driven  </a:t>
            </a:r>
          </a:p>
          <a:p>
            <a:pPr defTabSz="1218895"/>
            <a:r>
              <a:rPr lang="en-US" dirty="0">
                <a:solidFill>
                  <a:schemeClr val="bg1"/>
                </a:solidFill>
              </a:rPr>
              <a:t>     applications on the JVM.</a:t>
            </a:r>
          </a:p>
          <a:p>
            <a:pPr defTabSz="1218895"/>
            <a:endParaRPr lang="en-US" dirty="0">
              <a:solidFill>
                <a:schemeClr val="bg1"/>
              </a:solidFill>
            </a:endParaRPr>
          </a:p>
          <a:p>
            <a:pPr marL="285750" indent="-285750" algn="just" defTabSz="1218895">
              <a:buFontTx/>
              <a:buChar char="-"/>
            </a:pPr>
            <a:r>
              <a:rPr lang="en-US" dirty="0">
                <a:solidFill>
                  <a:schemeClr val="bg1"/>
                </a:solidFill>
              </a:rPr>
              <a:t>The </a:t>
            </a:r>
            <a:r>
              <a:rPr lang="en-US" dirty="0" err="1">
                <a:solidFill>
                  <a:schemeClr val="bg1"/>
                </a:solidFill>
              </a:rPr>
              <a:t>Akka</a:t>
            </a:r>
            <a:r>
              <a:rPr lang="en-US" dirty="0">
                <a:solidFill>
                  <a:schemeClr val="bg1"/>
                </a:solidFill>
              </a:rPr>
              <a:t> HTTP modules implement a full server- and client-side HTTP stack on top of </a:t>
            </a:r>
            <a:r>
              <a:rPr lang="en-US" dirty="0" err="1">
                <a:solidFill>
                  <a:schemeClr val="bg1"/>
                </a:solidFill>
              </a:rPr>
              <a:t>akka</a:t>
            </a:r>
            <a:r>
              <a:rPr lang="en-US" dirty="0">
                <a:solidFill>
                  <a:schemeClr val="bg1"/>
                </a:solidFill>
              </a:rPr>
              <a:t>-   actor and </a:t>
            </a:r>
            <a:r>
              <a:rPr lang="en-US" dirty="0" err="1">
                <a:solidFill>
                  <a:schemeClr val="bg1"/>
                </a:solidFill>
              </a:rPr>
              <a:t>akka</a:t>
            </a:r>
            <a:r>
              <a:rPr lang="en-US" dirty="0">
                <a:solidFill>
                  <a:schemeClr val="bg1"/>
                </a:solidFill>
              </a:rPr>
              <a:t>-stream. It’s not a web-framework but rather a more general toolkit for providing and   </a:t>
            </a:r>
          </a:p>
          <a:p>
            <a:pPr algn="just" defTabSz="1218895"/>
            <a:r>
              <a:rPr lang="en-US" dirty="0">
                <a:solidFill>
                  <a:schemeClr val="bg1"/>
                </a:solidFill>
              </a:rPr>
              <a:t>     consuming HTTP-based </a:t>
            </a:r>
            <a:r>
              <a:rPr lang="en-US" dirty="0" smtClean="0">
                <a:solidFill>
                  <a:schemeClr val="bg1"/>
                </a:solidFill>
              </a:rPr>
              <a:t>services</a:t>
            </a:r>
          </a:p>
          <a:p>
            <a:pPr algn="just" defTabSz="1218895"/>
            <a:endParaRPr lang="en-US" dirty="0" smtClean="0">
              <a:solidFill>
                <a:schemeClr val="bg1"/>
              </a:solidFill>
            </a:endParaRPr>
          </a:p>
          <a:p>
            <a:pPr algn="just" defTabSz="1218895"/>
            <a:r>
              <a:rPr lang="en-US" b="1" dirty="0" smtClean="0">
                <a:solidFill>
                  <a:schemeClr val="bg1"/>
                </a:solidFill>
              </a:rPr>
              <a:t>   Why  </a:t>
            </a:r>
            <a:r>
              <a:rPr lang="en-US" b="1" dirty="0" err="1" smtClean="0">
                <a:solidFill>
                  <a:schemeClr val="bg1"/>
                </a:solidFill>
              </a:rPr>
              <a:t>Akka</a:t>
            </a:r>
            <a:r>
              <a:rPr lang="en-US" b="1" dirty="0" smtClean="0">
                <a:solidFill>
                  <a:schemeClr val="bg1"/>
                </a:solidFill>
              </a:rPr>
              <a:t>:</a:t>
            </a:r>
            <a:r>
              <a:rPr lang="en-IN" b="1" dirty="0" smtClean="0">
                <a:solidFill>
                  <a:schemeClr val="bg1"/>
                </a:solidFill>
              </a:rPr>
              <a:t> </a:t>
            </a:r>
            <a:r>
              <a:rPr lang="en-IN" dirty="0" smtClean="0">
                <a:solidFill>
                  <a:schemeClr val="bg1"/>
                </a:solidFill>
              </a:rPr>
              <a:t>Because </a:t>
            </a:r>
            <a:r>
              <a:rPr lang="en-IN" dirty="0" err="1" smtClean="0">
                <a:solidFill>
                  <a:schemeClr val="bg1"/>
                </a:solidFill>
              </a:rPr>
              <a:t>microservices</a:t>
            </a:r>
            <a:r>
              <a:rPr lang="en-IN" dirty="0" smtClean="0">
                <a:solidFill>
                  <a:schemeClr val="bg1"/>
                </a:solidFill>
              </a:rPr>
              <a:t> and streaming applications need more than clouds and </a:t>
            </a:r>
          </a:p>
          <a:p>
            <a:pPr algn="just" defTabSz="1218895"/>
            <a:r>
              <a:rPr lang="en-IN" dirty="0" smtClean="0">
                <a:solidFill>
                  <a:schemeClr val="bg1"/>
                </a:solidFill>
              </a:rPr>
              <a:t>                        endpoints.</a:t>
            </a:r>
            <a:endParaRPr lang="en-US" dirty="0">
              <a:solidFill>
                <a:schemeClr val="bg1"/>
              </a:solidFill>
            </a:endParaRPr>
          </a:p>
          <a:p>
            <a:pPr defTabSz="1218895"/>
            <a:r>
              <a:rPr lang="en-US" b="1" dirty="0">
                <a:solidFill>
                  <a:schemeClr val="bg1"/>
                </a:solidFill>
              </a:rPr>
              <a:t>   </a:t>
            </a:r>
            <a:r>
              <a:rPr lang="en-US" sz="2000" b="1" dirty="0">
                <a:solidFill>
                  <a:srgbClr val="FFFF00"/>
                </a:solidFill>
              </a:rPr>
              <a:t>Why </a:t>
            </a:r>
            <a:r>
              <a:rPr lang="en-US" sz="2000" b="1" dirty="0" smtClean="0">
                <a:solidFill>
                  <a:srgbClr val="FFFF00"/>
                </a:solidFill>
              </a:rPr>
              <a:t>we </a:t>
            </a:r>
            <a:r>
              <a:rPr lang="en-US" sz="2000" b="1" dirty="0">
                <a:solidFill>
                  <a:srgbClr val="FFFF00"/>
                </a:solidFill>
              </a:rPr>
              <a:t>all need HTTP Stack:</a:t>
            </a:r>
          </a:p>
          <a:p>
            <a:pPr defTabSz="1218895"/>
            <a:endParaRPr lang="en-US" dirty="0">
              <a:solidFill>
                <a:schemeClr val="bg1"/>
              </a:solidFill>
            </a:endParaRPr>
          </a:p>
          <a:p>
            <a:pPr defTabSz="1218895"/>
            <a:r>
              <a:rPr lang="en-US" dirty="0">
                <a:solidFill>
                  <a:schemeClr val="bg1"/>
                </a:solidFill>
              </a:rPr>
              <a:t>   We live in a multi-everything world means , All our application are distributed to perform below operation</a:t>
            </a:r>
          </a:p>
          <a:p>
            <a:pPr lvl="1" defTabSz="1218895"/>
            <a:r>
              <a:rPr lang="en-US" dirty="0">
                <a:solidFill>
                  <a:schemeClr val="bg1"/>
                </a:solidFill>
              </a:rPr>
              <a:t>1) Multi-Thread</a:t>
            </a:r>
          </a:p>
          <a:p>
            <a:pPr lvl="1" defTabSz="1218895"/>
            <a:r>
              <a:rPr lang="en-US" dirty="0">
                <a:solidFill>
                  <a:schemeClr val="bg1"/>
                </a:solidFill>
              </a:rPr>
              <a:t>2) Multi-Cored</a:t>
            </a:r>
          </a:p>
          <a:p>
            <a:pPr lvl="1" defTabSz="1218895"/>
            <a:r>
              <a:rPr lang="en-US" dirty="0">
                <a:solidFill>
                  <a:schemeClr val="bg1"/>
                </a:solidFill>
              </a:rPr>
              <a:t>3) Multi-Machined</a:t>
            </a:r>
          </a:p>
          <a:p>
            <a:pPr lvl="1" defTabSz="1218895"/>
            <a:r>
              <a:rPr lang="en-US" dirty="0">
                <a:solidFill>
                  <a:schemeClr val="bg1"/>
                </a:solidFill>
              </a:rPr>
              <a:t>4) Multi-Data-</a:t>
            </a:r>
            <a:r>
              <a:rPr lang="en-US" dirty="0" err="1">
                <a:solidFill>
                  <a:schemeClr val="bg1"/>
                </a:solidFill>
              </a:rPr>
              <a:t>Centerd</a:t>
            </a:r>
            <a:endParaRPr lang="en-US" sz="2000" b="1" kern="0" dirty="0">
              <a:solidFill>
                <a:schemeClr val="bg1"/>
              </a:solidFill>
            </a:endParaRPr>
          </a:p>
        </p:txBody>
      </p:sp>
      <p:sp>
        <p:nvSpPr>
          <p:cNvPr id="4" name="TextBox 3"/>
          <p:cNvSpPr txBox="1"/>
          <p:nvPr/>
        </p:nvSpPr>
        <p:spPr>
          <a:xfrm>
            <a:off x="807132" y="153636"/>
            <a:ext cx="8443791" cy="584775"/>
          </a:xfrm>
          <a:prstGeom prst="rect">
            <a:avLst/>
          </a:prstGeom>
          <a:noFill/>
        </p:spPr>
        <p:txBody>
          <a:bodyPr wrap="square" rtlCol="0">
            <a:spAutoFit/>
          </a:bodyPr>
          <a:lstStyle/>
          <a:p>
            <a:pPr defTabSz="1218895"/>
            <a:r>
              <a:rPr lang="en-US" sz="3200" b="1" dirty="0">
                <a:solidFill>
                  <a:srgbClr val="FFC000"/>
                </a:solidFill>
              </a:rPr>
              <a:t>Introduction</a:t>
            </a:r>
            <a:r>
              <a:rPr lang="en-US" sz="3199" kern="0" dirty="0">
                <a:solidFill>
                  <a:srgbClr val="FFC000"/>
                </a:solidFill>
              </a:rPr>
              <a:t>	</a:t>
            </a:r>
          </a:p>
        </p:txBody>
      </p:sp>
      <p:pic>
        <p:nvPicPr>
          <p:cNvPr id="3" name="Picture 2"/>
          <p:cNvPicPr>
            <a:picLocks noChangeAspect="1"/>
          </p:cNvPicPr>
          <p:nvPr/>
        </p:nvPicPr>
        <p:blipFill>
          <a:blip r:embed="rId2"/>
          <a:stretch>
            <a:fillRect/>
          </a:stretch>
        </p:blipFill>
        <p:spPr>
          <a:xfrm>
            <a:off x="5451234" y="4874274"/>
            <a:ext cx="4876800" cy="1657350"/>
          </a:xfrm>
          <a:prstGeom prst="rect">
            <a:avLst/>
          </a:prstGeom>
        </p:spPr>
      </p:pic>
    </p:spTree>
    <p:extLst>
      <p:ext uri="{BB962C8B-B14F-4D97-AF65-F5344CB8AC3E}">
        <p14:creationId xmlns="" xmlns:p14="http://schemas.microsoft.com/office/powerpoint/2010/main" val="17270736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12987" y="1252537"/>
            <a:ext cx="7562850" cy="4352925"/>
          </a:xfrm>
          <a:prstGeom prst="rect">
            <a:avLst/>
          </a:prstGeom>
        </p:spPr>
      </p:pic>
    </p:spTree>
    <p:extLst>
      <p:ext uri="{BB962C8B-B14F-4D97-AF65-F5344CB8AC3E}">
        <p14:creationId xmlns="" xmlns:p14="http://schemas.microsoft.com/office/powerpoint/2010/main" val="36883577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63688" y="0"/>
            <a:ext cx="5243733" cy="4010025"/>
          </a:xfrm>
          <a:prstGeom prst="rect">
            <a:avLst/>
          </a:prstGeom>
        </p:spPr>
      </p:pic>
      <p:pic>
        <p:nvPicPr>
          <p:cNvPr id="4" name="Picture 3"/>
          <p:cNvPicPr>
            <a:picLocks noChangeAspect="1"/>
          </p:cNvPicPr>
          <p:nvPr/>
        </p:nvPicPr>
        <p:blipFill>
          <a:blip r:embed="rId3"/>
          <a:stretch>
            <a:fillRect/>
          </a:stretch>
        </p:blipFill>
        <p:spPr>
          <a:xfrm>
            <a:off x="5507421" y="0"/>
            <a:ext cx="6250560" cy="4010025"/>
          </a:xfrm>
          <a:prstGeom prst="rect">
            <a:avLst/>
          </a:prstGeom>
        </p:spPr>
      </p:pic>
      <p:pic>
        <p:nvPicPr>
          <p:cNvPr id="5" name="Picture 4"/>
          <p:cNvPicPr>
            <a:picLocks noChangeAspect="1"/>
          </p:cNvPicPr>
          <p:nvPr/>
        </p:nvPicPr>
        <p:blipFill>
          <a:blip r:embed="rId4"/>
          <a:stretch>
            <a:fillRect/>
          </a:stretch>
        </p:blipFill>
        <p:spPr>
          <a:xfrm>
            <a:off x="378419" y="4010026"/>
            <a:ext cx="5129001" cy="2369754"/>
          </a:xfrm>
          <a:prstGeom prst="rect">
            <a:avLst/>
          </a:prstGeom>
        </p:spPr>
      </p:pic>
      <p:pic>
        <p:nvPicPr>
          <p:cNvPr id="6" name="Picture 5"/>
          <p:cNvPicPr>
            <a:picLocks noChangeAspect="1"/>
          </p:cNvPicPr>
          <p:nvPr/>
        </p:nvPicPr>
        <p:blipFill>
          <a:blip r:embed="rId5"/>
          <a:stretch>
            <a:fillRect/>
          </a:stretch>
        </p:blipFill>
        <p:spPr>
          <a:xfrm>
            <a:off x="5507420" y="4010026"/>
            <a:ext cx="6115050" cy="2369754"/>
          </a:xfrm>
          <a:prstGeom prst="rect">
            <a:avLst/>
          </a:prstGeom>
        </p:spPr>
      </p:pic>
    </p:spTree>
    <p:extLst>
      <p:ext uri="{BB962C8B-B14F-4D97-AF65-F5344CB8AC3E}">
        <p14:creationId xmlns="" xmlns:p14="http://schemas.microsoft.com/office/powerpoint/2010/main" val="11723559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 y="283780"/>
            <a:ext cx="6053958" cy="3143250"/>
          </a:xfrm>
          <a:prstGeom prst="rect">
            <a:avLst/>
          </a:prstGeom>
        </p:spPr>
      </p:pic>
      <p:pic>
        <p:nvPicPr>
          <p:cNvPr id="4" name="Picture 3"/>
          <p:cNvPicPr>
            <a:picLocks noChangeAspect="1"/>
          </p:cNvPicPr>
          <p:nvPr/>
        </p:nvPicPr>
        <p:blipFill>
          <a:blip r:embed="rId3"/>
          <a:stretch>
            <a:fillRect/>
          </a:stretch>
        </p:blipFill>
        <p:spPr>
          <a:xfrm>
            <a:off x="6053959" y="283780"/>
            <a:ext cx="6076950" cy="3143250"/>
          </a:xfrm>
          <a:prstGeom prst="rect">
            <a:avLst/>
          </a:prstGeom>
        </p:spPr>
      </p:pic>
      <p:pic>
        <p:nvPicPr>
          <p:cNvPr id="5" name="Picture 4"/>
          <p:cNvPicPr>
            <a:picLocks noChangeAspect="1"/>
          </p:cNvPicPr>
          <p:nvPr/>
        </p:nvPicPr>
        <p:blipFill>
          <a:blip r:embed="rId4"/>
          <a:stretch>
            <a:fillRect/>
          </a:stretch>
        </p:blipFill>
        <p:spPr>
          <a:xfrm>
            <a:off x="1" y="3427030"/>
            <a:ext cx="5638800" cy="2847975"/>
          </a:xfrm>
          <a:prstGeom prst="rect">
            <a:avLst/>
          </a:prstGeom>
        </p:spPr>
      </p:pic>
      <p:pic>
        <p:nvPicPr>
          <p:cNvPr id="6" name="Picture 5"/>
          <p:cNvPicPr>
            <a:picLocks noChangeAspect="1"/>
          </p:cNvPicPr>
          <p:nvPr/>
        </p:nvPicPr>
        <p:blipFill>
          <a:blip r:embed="rId5"/>
          <a:stretch>
            <a:fillRect/>
          </a:stretch>
        </p:blipFill>
        <p:spPr>
          <a:xfrm>
            <a:off x="5638800" y="3427030"/>
            <a:ext cx="6469117" cy="2847975"/>
          </a:xfrm>
          <a:prstGeom prst="rect">
            <a:avLst/>
          </a:prstGeom>
        </p:spPr>
      </p:pic>
    </p:spTree>
    <p:extLst>
      <p:ext uri="{BB962C8B-B14F-4D97-AF65-F5344CB8AC3E}">
        <p14:creationId xmlns="" xmlns:p14="http://schemas.microsoft.com/office/powerpoint/2010/main" val="17149324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964634"/>
            <a:ext cx="5874573" cy="4456462"/>
          </a:xfrm>
          <a:prstGeom prst="rect">
            <a:avLst/>
          </a:prstGeom>
        </p:spPr>
      </p:pic>
      <p:pic>
        <p:nvPicPr>
          <p:cNvPr id="4" name="Picture 3"/>
          <p:cNvPicPr>
            <a:picLocks noChangeAspect="1"/>
          </p:cNvPicPr>
          <p:nvPr/>
        </p:nvPicPr>
        <p:blipFill>
          <a:blip r:embed="rId3"/>
          <a:stretch>
            <a:fillRect/>
          </a:stretch>
        </p:blipFill>
        <p:spPr>
          <a:xfrm>
            <a:off x="5874573" y="964634"/>
            <a:ext cx="6314252" cy="4456462"/>
          </a:xfrm>
          <a:prstGeom prst="rect">
            <a:avLst/>
          </a:prstGeom>
        </p:spPr>
      </p:pic>
    </p:spTree>
    <p:extLst>
      <p:ext uri="{BB962C8B-B14F-4D97-AF65-F5344CB8AC3E}">
        <p14:creationId xmlns="" xmlns:p14="http://schemas.microsoft.com/office/powerpoint/2010/main" val="239470015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21" y="2782390"/>
            <a:ext cx="11579384" cy="1123404"/>
          </a:xfrm>
        </p:spPr>
        <p:txBody>
          <a:bodyPr/>
          <a:lstStyle/>
          <a:p>
            <a:pPr algn="ctr"/>
            <a:r>
              <a:rPr lang="en-IN" sz="9600" b="1" dirty="0" smtClean="0"/>
              <a:t>DEMO</a:t>
            </a:r>
            <a:endParaRPr lang="en-IN" sz="9600" b="1"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92777" y="532351"/>
            <a:ext cx="10994486" cy="5515752"/>
          </a:xfrm>
          <a:prstGeom prst="rect">
            <a:avLst/>
          </a:prstGeom>
        </p:spPr>
      </p:pic>
    </p:spTree>
    <p:extLst>
      <p:ext uri="{BB962C8B-B14F-4D97-AF65-F5344CB8AC3E}">
        <p14:creationId xmlns="" xmlns:p14="http://schemas.microsoft.com/office/powerpoint/2010/main" val="18798787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4971749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21" y="184149"/>
            <a:ext cx="11579384" cy="667189"/>
          </a:xfrm>
        </p:spPr>
        <p:txBody>
          <a:bodyPr/>
          <a:lstStyle/>
          <a:p>
            <a:pPr marL="285750" indent="-285750">
              <a:lnSpc>
                <a:spcPct val="200000"/>
              </a:lnSpc>
              <a:buFont typeface="Arial" panose="020B0604020202020204" pitchFamily="34" charset="0"/>
              <a:buChar char="•"/>
            </a:pPr>
            <a:r>
              <a:rPr lang="en-US" sz="2800" b="1" dirty="0">
                <a:solidFill>
                  <a:srgbClr val="FFC000"/>
                </a:solidFill>
                <a:latin typeface="+mn-lt"/>
                <a:ea typeface="+mn-ea"/>
                <a:cs typeface="+mn-cs"/>
              </a:rPr>
              <a:t>What is </a:t>
            </a:r>
            <a:r>
              <a:rPr lang="en-US" sz="2800" b="1" dirty="0" err="1">
                <a:solidFill>
                  <a:srgbClr val="FFC000"/>
                </a:solidFill>
                <a:latin typeface="+mn-lt"/>
                <a:ea typeface="+mn-ea"/>
                <a:cs typeface="+mn-cs"/>
              </a:rPr>
              <a:t>Akka</a:t>
            </a:r>
            <a:r>
              <a:rPr lang="en-US" sz="2800" b="1" dirty="0">
                <a:solidFill>
                  <a:srgbClr val="FFC000"/>
                </a:solidFill>
                <a:latin typeface="+mn-lt"/>
                <a:ea typeface="+mn-ea"/>
                <a:cs typeface="+mn-cs"/>
              </a:rPr>
              <a:t> and Actor</a:t>
            </a:r>
          </a:p>
        </p:txBody>
      </p:sp>
      <p:pic>
        <p:nvPicPr>
          <p:cNvPr id="5" name="Picture 4"/>
          <p:cNvPicPr>
            <a:picLocks noChangeAspect="1"/>
          </p:cNvPicPr>
          <p:nvPr/>
        </p:nvPicPr>
        <p:blipFill>
          <a:blip r:embed="rId2"/>
          <a:stretch>
            <a:fillRect/>
          </a:stretch>
        </p:blipFill>
        <p:spPr>
          <a:xfrm>
            <a:off x="6322120" y="3502765"/>
            <a:ext cx="5156076" cy="2258384"/>
          </a:xfrm>
          <a:prstGeom prst="rect">
            <a:avLst/>
          </a:prstGeom>
        </p:spPr>
      </p:pic>
      <p:sp>
        <p:nvSpPr>
          <p:cNvPr id="6" name="Rectangle 5"/>
          <p:cNvSpPr/>
          <p:nvPr/>
        </p:nvSpPr>
        <p:spPr>
          <a:xfrm>
            <a:off x="809218" y="5761149"/>
            <a:ext cx="9032216" cy="646331"/>
          </a:xfrm>
          <a:prstGeom prst="rect">
            <a:avLst/>
          </a:prstGeom>
        </p:spPr>
        <p:txBody>
          <a:bodyPr wrap="none">
            <a:spAutoFit/>
          </a:bodyPr>
          <a:lstStyle/>
          <a:p>
            <a:pPr>
              <a:lnSpc>
                <a:spcPct val="200000"/>
              </a:lnSpc>
            </a:pPr>
            <a:r>
              <a:rPr lang="en-US" dirty="0">
                <a:solidFill>
                  <a:schemeClr val="bg1"/>
                </a:solidFill>
              </a:rPr>
              <a:t>		Note: </a:t>
            </a:r>
            <a:r>
              <a:rPr lang="en-US" dirty="0">
                <a:solidFill>
                  <a:schemeClr val="accent3">
                    <a:lumMod val="40000"/>
                    <a:lumOff val="60000"/>
                  </a:schemeClr>
                </a:solidFill>
              </a:rPr>
              <a:t>HTTP is the most successful external integration protocol do date !</a:t>
            </a:r>
          </a:p>
        </p:txBody>
      </p:sp>
      <p:sp>
        <p:nvSpPr>
          <p:cNvPr id="3" name="Rectangle 2"/>
          <p:cNvSpPr/>
          <p:nvPr/>
        </p:nvSpPr>
        <p:spPr>
          <a:xfrm>
            <a:off x="917450" y="963589"/>
            <a:ext cx="11122853" cy="2246769"/>
          </a:xfrm>
          <a:prstGeom prst="rect">
            <a:avLst/>
          </a:prstGeom>
        </p:spPr>
        <p:txBody>
          <a:bodyPr wrap="none">
            <a:spAutoFit/>
          </a:bodyPr>
          <a:lstStyle/>
          <a:p>
            <a:pPr algn="just"/>
            <a:r>
              <a:rPr lang="en-US" dirty="0">
                <a:solidFill>
                  <a:schemeClr val="bg1"/>
                </a:solidFill>
              </a:rPr>
              <a:t>Writing correct distributed, concurrent, fault-tolerant and scalable applications is too hard. Most </a:t>
            </a:r>
          </a:p>
          <a:p>
            <a:pPr algn="just"/>
            <a:r>
              <a:rPr lang="en-US" dirty="0">
                <a:solidFill>
                  <a:schemeClr val="bg1"/>
                </a:solidFill>
              </a:rPr>
              <a:t>of the time it’s because we are using the wrong tools and the wrong level of abstraction. </a:t>
            </a:r>
            <a:r>
              <a:rPr lang="en-US" dirty="0" err="1">
                <a:solidFill>
                  <a:schemeClr val="bg1"/>
                </a:solidFill>
              </a:rPr>
              <a:t>Akka</a:t>
            </a:r>
            <a:r>
              <a:rPr lang="en-US" dirty="0">
                <a:solidFill>
                  <a:schemeClr val="bg1"/>
                </a:solidFill>
              </a:rPr>
              <a:t> is here to change</a:t>
            </a:r>
          </a:p>
          <a:p>
            <a:pPr algn="just"/>
            <a:r>
              <a:rPr lang="en-US" dirty="0">
                <a:solidFill>
                  <a:schemeClr val="bg1"/>
                </a:solidFill>
              </a:rPr>
              <a:t>that. Using the Actor Model we raise the abstraction level and provide a better platform to build scalable, resilient</a:t>
            </a:r>
          </a:p>
          <a:p>
            <a:pPr algn="just"/>
            <a:r>
              <a:rPr lang="en-US" dirty="0">
                <a:solidFill>
                  <a:schemeClr val="bg1"/>
                </a:solidFill>
              </a:rPr>
              <a:t>and responsive applications. </a:t>
            </a:r>
            <a:r>
              <a:rPr lang="en-US" dirty="0">
                <a:solidFill>
                  <a:srgbClr val="0070C0"/>
                </a:solidFill>
              </a:rPr>
              <a:t>So Actors gives you</a:t>
            </a:r>
          </a:p>
          <a:p>
            <a:pPr lvl="1"/>
            <a:endParaRPr lang="en-US" dirty="0">
              <a:solidFill>
                <a:schemeClr val="bg1">
                  <a:lumMod val="85000"/>
                </a:schemeClr>
              </a:solidFill>
            </a:endParaRPr>
          </a:p>
          <a:p>
            <a:pPr lvl="1"/>
            <a:r>
              <a:rPr lang="en-US" dirty="0">
                <a:solidFill>
                  <a:schemeClr val="bg1">
                    <a:lumMod val="85000"/>
                  </a:schemeClr>
                </a:solidFill>
              </a:rPr>
              <a:t>• </a:t>
            </a:r>
            <a:r>
              <a:rPr lang="en-US" sz="1600" dirty="0">
                <a:solidFill>
                  <a:schemeClr val="bg1">
                    <a:lumMod val="85000"/>
                  </a:schemeClr>
                </a:solidFill>
              </a:rPr>
              <a:t>Simple and high-level abstractions for distribution, concurrency and parallelism.</a:t>
            </a:r>
          </a:p>
          <a:p>
            <a:pPr lvl="1"/>
            <a:r>
              <a:rPr lang="en-US" sz="1600" dirty="0">
                <a:solidFill>
                  <a:schemeClr val="bg1">
                    <a:lumMod val="85000"/>
                  </a:schemeClr>
                </a:solidFill>
              </a:rPr>
              <a:t>• Asynchronous, non-blocking and highly performant message-driven programming model.</a:t>
            </a:r>
          </a:p>
          <a:p>
            <a:pPr lvl="1"/>
            <a:r>
              <a:rPr lang="en-US" sz="1600" dirty="0">
                <a:solidFill>
                  <a:schemeClr val="bg1">
                    <a:lumMod val="85000"/>
                  </a:schemeClr>
                </a:solidFill>
              </a:rPr>
              <a:t>• Very lightweight event-driven processes (several million actors per GB of heap memory).</a:t>
            </a:r>
          </a:p>
        </p:txBody>
      </p:sp>
      <p:sp>
        <p:nvSpPr>
          <p:cNvPr id="8" name="Arrow: Down 7"/>
          <p:cNvSpPr/>
          <p:nvPr/>
        </p:nvSpPr>
        <p:spPr>
          <a:xfrm>
            <a:off x="4782207" y="2144113"/>
            <a:ext cx="183931" cy="209189"/>
          </a:xfrm>
          <a:prstGeom prst="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Image result for gif arrow images"/>
          <p:cNvPicPr>
            <a:picLocks noChangeAspect="1" noChangeArrowheads="1" noCrop="1"/>
          </p:cNvPicPr>
          <p:nvPr/>
        </p:nvPicPr>
        <p:blipFill>
          <a:blip r:embed="rId3">
            <a:extLst>
              <a:ext uri="{28A0092B-C50C-407E-A947-70E740481C1C}">
                <a14:useLocalDpi xmlns="" xmlns:a14="http://schemas.microsoft.com/office/drawing/2010/main" val="0"/>
              </a:ext>
            </a:extLst>
          </a:blip>
          <a:srcRect/>
          <a:stretch>
            <a:fillRect/>
          </a:stretch>
        </p:blipFill>
        <p:spPr bwMode="auto">
          <a:xfrm rot="10800000">
            <a:off x="10234336" y="5209571"/>
            <a:ext cx="1243860" cy="385487"/>
          </a:xfrm>
          <a:prstGeom prst="rect">
            <a:avLst/>
          </a:prstGeom>
          <a:noFill/>
          <a:extLst>
            <a:ext uri="{909E8E84-426E-40DD-AFC4-6F175D3DCCD1}">
              <a14:hiddenFill xmlns=""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4"/>
          <a:srcRect/>
          <a:stretch>
            <a:fillRect/>
          </a:stretch>
        </p:blipFill>
        <p:spPr bwMode="auto">
          <a:xfrm>
            <a:off x="1430564" y="3502765"/>
            <a:ext cx="4886325" cy="2258384"/>
          </a:xfrm>
          <a:prstGeom prst="rect">
            <a:avLst/>
          </a:prstGeom>
          <a:noFill/>
          <a:ln w="9525">
            <a:noFill/>
            <a:miter lim="800000"/>
            <a:headEnd/>
            <a:tailEnd/>
          </a:ln>
          <a:effectLst/>
        </p:spPr>
      </p:pic>
    </p:spTree>
    <p:extLst>
      <p:ext uri="{BB962C8B-B14F-4D97-AF65-F5344CB8AC3E}">
        <p14:creationId xmlns="" xmlns:p14="http://schemas.microsoft.com/office/powerpoint/2010/main" val="29656391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C000"/>
                </a:solidFill>
              </a:rPr>
              <a:t>Reactive principles guide line</a:t>
            </a:r>
            <a:endParaRPr lang="en-IN" dirty="0">
              <a:solidFill>
                <a:srgbClr val="FFC000"/>
              </a:solidFill>
            </a:endParaRPr>
          </a:p>
        </p:txBody>
      </p:sp>
      <p:sp>
        <p:nvSpPr>
          <p:cNvPr id="3" name="Rectangle 2"/>
          <p:cNvSpPr/>
          <p:nvPr/>
        </p:nvSpPr>
        <p:spPr>
          <a:xfrm>
            <a:off x="526868" y="634501"/>
            <a:ext cx="11109042" cy="5355312"/>
          </a:xfrm>
          <a:prstGeom prst="rect">
            <a:avLst/>
          </a:prstGeom>
        </p:spPr>
        <p:txBody>
          <a:bodyPr wrap="square">
            <a:spAutoFit/>
          </a:bodyPr>
          <a:lstStyle/>
          <a:p>
            <a:r>
              <a:rPr lang="en-IN" dirty="0" smtClean="0">
                <a:solidFill>
                  <a:schemeClr val="bg1">
                    <a:lumMod val="95000"/>
                  </a:schemeClr>
                </a:solidFill>
              </a:rPr>
              <a:t>The Reactive Manifesto (reactivemanifesto.org) defines  reactive in terms of its four guiding principles:</a:t>
            </a:r>
          </a:p>
          <a:p>
            <a:r>
              <a:rPr lang="en-IN" dirty="0" smtClean="0">
                <a:solidFill>
                  <a:schemeClr val="bg1">
                    <a:lumMod val="95000"/>
                  </a:schemeClr>
                </a:solidFill>
              </a:rPr>
              <a:t>1. Message-driven</a:t>
            </a:r>
          </a:p>
          <a:p>
            <a:r>
              <a:rPr lang="en-IN" dirty="0" smtClean="0">
                <a:solidFill>
                  <a:schemeClr val="bg1">
                    <a:lumMod val="95000"/>
                  </a:schemeClr>
                </a:solidFill>
              </a:rPr>
              <a:t>2. Elastic</a:t>
            </a:r>
          </a:p>
          <a:p>
            <a:r>
              <a:rPr lang="en-IN" dirty="0" smtClean="0">
                <a:solidFill>
                  <a:schemeClr val="bg1">
                    <a:lumMod val="95000"/>
                  </a:schemeClr>
                </a:solidFill>
              </a:rPr>
              <a:t>3. Resilient</a:t>
            </a:r>
          </a:p>
          <a:p>
            <a:r>
              <a:rPr lang="en-IN" dirty="0" smtClean="0">
                <a:solidFill>
                  <a:schemeClr val="bg1">
                    <a:lumMod val="95000"/>
                  </a:schemeClr>
                </a:solidFill>
              </a:rPr>
              <a:t>4. Responsive</a:t>
            </a:r>
          </a:p>
          <a:p>
            <a:endParaRPr lang="en-IN" dirty="0" smtClean="0">
              <a:solidFill>
                <a:schemeClr val="bg1">
                  <a:lumMod val="95000"/>
                </a:schemeClr>
              </a:solidFill>
            </a:endParaRPr>
          </a:p>
          <a:p>
            <a:r>
              <a:rPr lang="en-IN" b="1" dirty="0" smtClean="0">
                <a:solidFill>
                  <a:schemeClr val="accent4">
                    <a:lumMod val="75000"/>
                  </a:schemeClr>
                </a:solidFill>
              </a:rPr>
              <a:t>Message-driven </a:t>
            </a:r>
            <a:r>
              <a:rPr lang="en-IN" dirty="0" smtClean="0">
                <a:solidFill>
                  <a:schemeClr val="bg1">
                    <a:lumMod val="95000"/>
                  </a:schemeClr>
                </a:solidFill>
              </a:rPr>
              <a:t>means the application reacts to events by using a message-driven programming model. This allows the application to more effectively share resources by doing work only in response to outside messages.</a:t>
            </a:r>
          </a:p>
          <a:p>
            <a:endParaRPr lang="en-IN" dirty="0" smtClean="0">
              <a:solidFill>
                <a:schemeClr val="bg1">
                  <a:lumMod val="95000"/>
                </a:schemeClr>
              </a:solidFill>
            </a:endParaRPr>
          </a:p>
          <a:p>
            <a:r>
              <a:rPr lang="en-IN" b="1" dirty="0" smtClean="0">
                <a:solidFill>
                  <a:schemeClr val="accent4">
                    <a:lumMod val="75000"/>
                  </a:schemeClr>
                </a:solidFill>
              </a:rPr>
              <a:t>Elastic </a:t>
            </a:r>
            <a:r>
              <a:rPr lang="en-IN" dirty="0" smtClean="0">
                <a:solidFill>
                  <a:schemeClr val="bg1">
                    <a:lumMod val="95000"/>
                  </a:schemeClr>
                </a:solidFill>
              </a:rPr>
              <a:t>means the application is able to react to increasing load by making the architecture highly  </a:t>
            </a:r>
            <a:r>
              <a:rPr lang="en-IN" dirty="0" err="1" smtClean="0">
                <a:solidFill>
                  <a:schemeClr val="bg1">
                    <a:lumMod val="95000"/>
                  </a:schemeClr>
                </a:solidFill>
              </a:rPr>
              <a:t>oncurrent</a:t>
            </a:r>
            <a:r>
              <a:rPr lang="en-IN" dirty="0" smtClean="0">
                <a:solidFill>
                  <a:schemeClr val="bg1">
                    <a:lumMod val="95000"/>
                  </a:schemeClr>
                </a:solidFill>
              </a:rPr>
              <a:t> and distributed.</a:t>
            </a:r>
          </a:p>
          <a:p>
            <a:endParaRPr lang="en-IN" dirty="0" smtClean="0">
              <a:solidFill>
                <a:schemeClr val="bg1">
                  <a:lumMod val="95000"/>
                </a:schemeClr>
              </a:solidFill>
            </a:endParaRPr>
          </a:p>
          <a:p>
            <a:r>
              <a:rPr lang="en-IN" b="1" dirty="0" smtClean="0">
                <a:solidFill>
                  <a:schemeClr val="accent4">
                    <a:lumMod val="75000"/>
                  </a:schemeClr>
                </a:solidFill>
              </a:rPr>
              <a:t>When an application is Resilient</a:t>
            </a:r>
            <a:r>
              <a:rPr lang="en-IN" b="1" dirty="0" smtClean="0">
                <a:solidFill>
                  <a:schemeClr val="bg1">
                    <a:lumMod val="95000"/>
                  </a:schemeClr>
                </a:solidFill>
              </a:rPr>
              <a:t>, </a:t>
            </a:r>
            <a:r>
              <a:rPr lang="en-IN" dirty="0" smtClean="0">
                <a:solidFill>
                  <a:schemeClr val="bg1">
                    <a:lumMod val="95000"/>
                  </a:schemeClr>
                </a:solidFill>
              </a:rPr>
              <a:t>it can easily deal with failure and recovery. Instead of the application simply dying, it manages failure through fault isolation so other parts of the application can keep running.</a:t>
            </a:r>
          </a:p>
          <a:p>
            <a:endParaRPr lang="en-IN" dirty="0" smtClean="0">
              <a:solidFill>
                <a:schemeClr val="bg1">
                  <a:lumMod val="95000"/>
                </a:schemeClr>
              </a:solidFill>
            </a:endParaRPr>
          </a:p>
          <a:p>
            <a:r>
              <a:rPr lang="en-IN" b="1" dirty="0" smtClean="0">
                <a:solidFill>
                  <a:schemeClr val="accent4">
                    <a:lumMod val="75000"/>
                  </a:schemeClr>
                </a:solidFill>
              </a:rPr>
              <a:t>Responsive</a:t>
            </a:r>
            <a:r>
              <a:rPr lang="en-IN" b="1" dirty="0" smtClean="0">
                <a:solidFill>
                  <a:schemeClr val="bg1">
                    <a:lumMod val="95000"/>
                  </a:schemeClr>
                </a:solidFill>
              </a:rPr>
              <a:t>, </a:t>
            </a:r>
            <a:r>
              <a:rPr lang="en-IN" dirty="0" smtClean="0">
                <a:solidFill>
                  <a:schemeClr val="bg1">
                    <a:lumMod val="95000"/>
                  </a:schemeClr>
                </a:solidFill>
              </a:rPr>
              <a:t>means the application responds quickly not only in ideal conditions, but also when</a:t>
            </a:r>
          </a:p>
          <a:p>
            <a:r>
              <a:rPr lang="en-IN" dirty="0" smtClean="0">
                <a:solidFill>
                  <a:schemeClr val="bg1">
                    <a:lumMod val="95000"/>
                  </a:schemeClr>
                </a:solidFill>
              </a:rPr>
              <a:t>there are application failures.</a:t>
            </a:r>
          </a:p>
          <a:p>
            <a:endParaRPr lang="en-IN" dirty="0">
              <a:solidFill>
                <a:schemeClr val="bg1">
                  <a:lumMod val="95000"/>
                </a:schemeClr>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C000"/>
                </a:solidFill>
              </a:rPr>
              <a:t>Continue...</a:t>
            </a:r>
            <a:endParaRPr lang="en-IN" dirty="0">
              <a:solidFill>
                <a:srgbClr val="FFC000"/>
              </a:solidFill>
            </a:endParaRPr>
          </a:p>
        </p:txBody>
      </p:sp>
      <p:sp>
        <p:nvSpPr>
          <p:cNvPr id="3" name="Rectangle 2"/>
          <p:cNvSpPr/>
          <p:nvPr/>
        </p:nvSpPr>
        <p:spPr>
          <a:xfrm>
            <a:off x="660582" y="595312"/>
            <a:ext cx="10103212" cy="5909310"/>
          </a:xfrm>
          <a:prstGeom prst="rect">
            <a:avLst/>
          </a:prstGeom>
        </p:spPr>
        <p:txBody>
          <a:bodyPr wrap="square">
            <a:spAutoFit/>
          </a:bodyPr>
          <a:lstStyle/>
          <a:p>
            <a:r>
              <a:rPr lang="en-IN" dirty="0" smtClean="0">
                <a:solidFill>
                  <a:schemeClr val="bg1">
                    <a:lumMod val="85000"/>
                  </a:schemeClr>
                </a:solidFill>
              </a:rPr>
              <a:t>Akka toolkit implements the following actor model</a:t>
            </a:r>
          </a:p>
          <a:p>
            <a:endParaRPr lang="en-IN" dirty="0" smtClean="0">
              <a:solidFill>
                <a:schemeClr val="bg1">
                  <a:lumMod val="85000"/>
                </a:schemeClr>
              </a:solidFill>
            </a:endParaRPr>
          </a:p>
          <a:p>
            <a:r>
              <a:rPr lang="en-IN" b="1" dirty="0" err="1" smtClean="0">
                <a:solidFill>
                  <a:schemeClr val="accent5">
                    <a:lumMod val="60000"/>
                    <a:lumOff val="40000"/>
                  </a:schemeClr>
                </a:solidFill>
              </a:rPr>
              <a:t>ActorSystem</a:t>
            </a:r>
            <a:r>
              <a:rPr lang="en-IN" dirty="0" smtClean="0">
                <a:solidFill>
                  <a:schemeClr val="accent5">
                    <a:lumMod val="60000"/>
                    <a:lumOff val="40000"/>
                  </a:schemeClr>
                </a:solidFill>
              </a:rPr>
              <a:t> </a:t>
            </a:r>
            <a:r>
              <a:rPr lang="en-IN" dirty="0" smtClean="0">
                <a:solidFill>
                  <a:schemeClr val="bg1">
                    <a:lumMod val="85000"/>
                  </a:schemeClr>
                </a:solidFill>
              </a:rPr>
              <a:t>is the glue that wires Actors, ActorRefs, </a:t>
            </a:r>
            <a:r>
              <a:rPr lang="en-IN" dirty="0" err="1" smtClean="0">
                <a:solidFill>
                  <a:schemeClr val="bg1">
                    <a:lumMod val="85000"/>
                  </a:schemeClr>
                </a:solidFill>
              </a:rPr>
              <a:t>MessageDispatchers</a:t>
            </a:r>
            <a:r>
              <a:rPr lang="en-IN" dirty="0" smtClean="0">
                <a:solidFill>
                  <a:schemeClr val="bg1">
                    <a:lumMod val="85000"/>
                  </a:schemeClr>
                </a:solidFill>
              </a:rPr>
              <a:t>, and Mailboxes together. Programmers use the </a:t>
            </a:r>
            <a:r>
              <a:rPr lang="en-IN" dirty="0" err="1" smtClean="0">
                <a:solidFill>
                  <a:schemeClr val="bg1">
                    <a:lumMod val="85000"/>
                  </a:schemeClr>
                </a:solidFill>
              </a:rPr>
              <a:t>ActorSystem</a:t>
            </a:r>
            <a:r>
              <a:rPr lang="en-IN" dirty="0" smtClean="0">
                <a:solidFill>
                  <a:schemeClr val="bg1">
                    <a:lumMod val="85000"/>
                  </a:schemeClr>
                </a:solidFill>
              </a:rPr>
              <a:t> to configure the desired implementation of each of these components.</a:t>
            </a:r>
          </a:p>
          <a:p>
            <a:endParaRPr lang="en-IN" dirty="0" smtClean="0">
              <a:solidFill>
                <a:schemeClr val="bg1">
                  <a:lumMod val="85000"/>
                </a:schemeClr>
              </a:solidFill>
            </a:endParaRPr>
          </a:p>
          <a:p>
            <a:r>
              <a:rPr lang="en-IN" b="1" dirty="0" smtClean="0">
                <a:solidFill>
                  <a:schemeClr val="accent5">
                    <a:lumMod val="60000"/>
                    <a:lumOff val="40000"/>
                  </a:schemeClr>
                </a:solidFill>
              </a:rPr>
              <a:t>ActorRef</a:t>
            </a:r>
            <a:r>
              <a:rPr lang="en-IN" dirty="0" smtClean="0">
                <a:solidFill>
                  <a:schemeClr val="bg1">
                    <a:lumMod val="85000"/>
                  </a:schemeClr>
                </a:solidFill>
              </a:rPr>
              <a:t> is an addressable location. Messages destined for an underlying Actor are sent to an </a:t>
            </a:r>
            <a:r>
              <a:rPr lang="en-IN" b="1" dirty="0" smtClean="0">
                <a:solidFill>
                  <a:schemeClr val="bg1">
                    <a:lumMod val="85000"/>
                  </a:schemeClr>
                </a:solidFill>
              </a:rPr>
              <a:t>ActorRef</a:t>
            </a:r>
            <a:r>
              <a:rPr lang="en-IN" dirty="0" smtClean="0">
                <a:solidFill>
                  <a:schemeClr val="bg1">
                    <a:lumMod val="85000"/>
                  </a:schemeClr>
                </a:solidFill>
              </a:rPr>
              <a:t>.</a:t>
            </a:r>
          </a:p>
          <a:p>
            <a:endParaRPr lang="en-IN" dirty="0" smtClean="0">
              <a:solidFill>
                <a:schemeClr val="bg1">
                  <a:lumMod val="85000"/>
                </a:schemeClr>
              </a:solidFill>
            </a:endParaRPr>
          </a:p>
          <a:p>
            <a:r>
              <a:rPr lang="en-IN" b="1" dirty="0" smtClean="0">
                <a:solidFill>
                  <a:schemeClr val="accent5">
                    <a:lumMod val="60000"/>
                    <a:lumOff val="40000"/>
                  </a:schemeClr>
                </a:solidFill>
              </a:rPr>
              <a:t>MessageDispatcher</a:t>
            </a:r>
            <a:r>
              <a:rPr lang="en-IN" dirty="0" smtClean="0">
                <a:solidFill>
                  <a:schemeClr val="bg1">
                    <a:lumMod val="85000"/>
                  </a:schemeClr>
                </a:solidFill>
              </a:rPr>
              <a:t> is the engine that runs the other parts of the </a:t>
            </a:r>
            <a:r>
              <a:rPr lang="en-IN" dirty="0" err="1" smtClean="0">
                <a:solidFill>
                  <a:schemeClr val="bg1">
                    <a:lumMod val="85000"/>
                  </a:schemeClr>
                </a:solidFill>
              </a:rPr>
              <a:t>ActorSystem</a:t>
            </a:r>
            <a:r>
              <a:rPr lang="en-IN" dirty="0" smtClean="0">
                <a:solidFill>
                  <a:schemeClr val="bg1">
                    <a:lumMod val="85000"/>
                  </a:schemeClr>
                </a:solidFill>
              </a:rPr>
              <a:t> and schedules all its activities. The </a:t>
            </a:r>
            <a:r>
              <a:rPr lang="en-IN" dirty="0" err="1" smtClean="0">
                <a:solidFill>
                  <a:schemeClr val="bg1">
                    <a:lumMod val="85000"/>
                  </a:schemeClr>
                </a:solidFill>
              </a:rPr>
              <a:t>MessageDispatcher's</a:t>
            </a:r>
            <a:r>
              <a:rPr lang="en-IN" dirty="0" smtClean="0">
                <a:solidFill>
                  <a:schemeClr val="bg1">
                    <a:lumMod val="85000"/>
                  </a:schemeClr>
                </a:solidFill>
              </a:rPr>
              <a:t> main responsibility is to run Mailboxes. When an ActorRef receives a message, it dispatches it to the MessageDispatcher, which puts that message in the message queue for the destination Mailbox.</a:t>
            </a:r>
          </a:p>
          <a:p>
            <a:endParaRPr lang="en-IN" dirty="0" smtClean="0">
              <a:solidFill>
                <a:schemeClr val="bg1">
                  <a:lumMod val="85000"/>
                </a:schemeClr>
              </a:solidFill>
            </a:endParaRPr>
          </a:p>
          <a:p>
            <a:r>
              <a:rPr lang="en-IN" b="1" dirty="0" smtClean="0">
                <a:solidFill>
                  <a:schemeClr val="accent5">
                    <a:lumMod val="60000"/>
                    <a:lumOff val="40000"/>
                  </a:schemeClr>
                </a:solidFill>
              </a:rPr>
              <a:t>Mailbox</a:t>
            </a:r>
            <a:r>
              <a:rPr lang="en-IN" dirty="0" smtClean="0">
                <a:solidFill>
                  <a:schemeClr val="bg1">
                    <a:lumMod val="85000"/>
                  </a:schemeClr>
                </a:solidFill>
              </a:rPr>
              <a:t> is the component that holds Actors. Every Actor has its own mailbox. When the mailbox receives a slice of time to run, it takes a message from the message queue and invokes the Actor with the message.</a:t>
            </a:r>
          </a:p>
          <a:p>
            <a:endParaRPr lang="en-IN" dirty="0" smtClean="0">
              <a:solidFill>
                <a:schemeClr val="bg1">
                  <a:lumMod val="85000"/>
                </a:schemeClr>
              </a:solidFill>
            </a:endParaRPr>
          </a:p>
          <a:p>
            <a:r>
              <a:rPr lang="en-IN" b="1" dirty="0" err="1" smtClean="0">
                <a:solidFill>
                  <a:schemeClr val="accent5">
                    <a:lumMod val="60000"/>
                    <a:lumOff val="40000"/>
                  </a:schemeClr>
                </a:solidFill>
              </a:rPr>
              <a:t>MessageQueue</a:t>
            </a:r>
            <a:r>
              <a:rPr lang="en-IN" b="1" dirty="0" smtClean="0">
                <a:solidFill>
                  <a:schemeClr val="accent5">
                    <a:lumMod val="60000"/>
                    <a:lumOff val="40000"/>
                  </a:schemeClr>
                </a:solidFill>
              </a:rPr>
              <a:t> </a:t>
            </a:r>
            <a:r>
              <a:rPr lang="en-IN" dirty="0" smtClean="0">
                <a:solidFill>
                  <a:schemeClr val="bg1">
                    <a:lumMod val="85000"/>
                  </a:schemeClr>
                </a:solidFill>
              </a:rPr>
              <a:t>is the first recipient of new messages. When the MessageDispatcher receives a message from the ActorRef, it delivers that message to the mailbox's Message Queue, where it sits until the mailbox receives CPU cycles to run.</a:t>
            </a:r>
            <a:endParaRPr lang="en-IN" dirty="0">
              <a:solidFill>
                <a:schemeClr val="bg1">
                  <a:lumMod val="85000"/>
                </a:schemeClr>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C000"/>
                </a:solidFill>
              </a:rPr>
              <a:t>Continue...</a:t>
            </a:r>
            <a:endParaRPr lang="en-IN" dirty="0">
              <a:solidFill>
                <a:srgbClr val="FFC000"/>
              </a:solidFill>
            </a:endParaRPr>
          </a:p>
        </p:txBody>
      </p:sp>
      <p:sp>
        <p:nvSpPr>
          <p:cNvPr id="3" name="Rectangle 2"/>
          <p:cNvSpPr/>
          <p:nvPr/>
        </p:nvSpPr>
        <p:spPr>
          <a:xfrm>
            <a:off x="539932" y="595312"/>
            <a:ext cx="11344173" cy="2308324"/>
          </a:xfrm>
          <a:prstGeom prst="rect">
            <a:avLst/>
          </a:prstGeom>
        </p:spPr>
        <p:txBody>
          <a:bodyPr wrap="square">
            <a:spAutoFit/>
          </a:bodyPr>
          <a:lstStyle/>
          <a:p>
            <a:r>
              <a:rPr lang="en-IN" b="1" dirty="0" smtClean="0">
                <a:solidFill>
                  <a:schemeClr val="accent5">
                    <a:lumMod val="60000"/>
                    <a:lumOff val="40000"/>
                  </a:schemeClr>
                </a:solidFill>
              </a:rPr>
              <a:t>Actor</a:t>
            </a:r>
            <a:r>
              <a:rPr lang="en-IN" dirty="0" smtClean="0">
                <a:solidFill>
                  <a:schemeClr val="bg1">
                    <a:lumMod val="85000"/>
                  </a:schemeClr>
                </a:solidFill>
              </a:rPr>
              <a:t> is an object that provides a </a:t>
            </a:r>
            <a:r>
              <a:rPr lang="en-IN" i="1" dirty="0" smtClean="0">
                <a:solidFill>
                  <a:schemeClr val="bg1">
                    <a:lumMod val="85000"/>
                  </a:schemeClr>
                </a:solidFill>
              </a:rPr>
              <a:t>receive</a:t>
            </a:r>
            <a:r>
              <a:rPr lang="en-IN" dirty="0" smtClean="0">
                <a:solidFill>
                  <a:schemeClr val="bg1">
                    <a:lumMod val="85000"/>
                  </a:schemeClr>
                </a:solidFill>
              </a:rPr>
              <a:t> method, which is invoked by the mailbox when it has a message to process.</a:t>
            </a:r>
          </a:p>
          <a:p>
            <a:endParaRPr lang="en-IN" dirty="0" smtClean="0">
              <a:solidFill>
                <a:schemeClr val="accent1">
                  <a:lumMod val="75000"/>
                </a:schemeClr>
              </a:solidFill>
            </a:endParaRPr>
          </a:p>
          <a:p>
            <a:pPr algn="just"/>
            <a:r>
              <a:rPr lang="en-IN" dirty="0" smtClean="0">
                <a:solidFill>
                  <a:schemeClr val="accent1">
                    <a:lumMod val="75000"/>
                  </a:schemeClr>
                </a:solidFill>
              </a:rPr>
              <a:t>To summarize</a:t>
            </a:r>
            <a:r>
              <a:rPr lang="en-IN" dirty="0" smtClean="0"/>
              <a:t>: </a:t>
            </a:r>
            <a:r>
              <a:rPr lang="en-IN" dirty="0" smtClean="0">
                <a:solidFill>
                  <a:schemeClr val="bg1">
                    <a:lumMod val="75000"/>
                  </a:schemeClr>
                </a:solidFill>
              </a:rPr>
              <a:t>When you want to invoke the functionality of an actor in Akka, you send a message to the </a:t>
            </a:r>
            <a:r>
              <a:rPr lang="en-IN" dirty="0" smtClean="0">
                <a:solidFill>
                  <a:schemeClr val="accent6">
                    <a:lumMod val="40000"/>
                    <a:lumOff val="60000"/>
                  </a:schemeClr>
                </a:solidFill>
              </a:rPr>
              <a:t>ActorRef</a:t>
            </a:r>
            <a:r>
              <a:rPr lang="en-IN" dirty="0" smtClean="0">
                <a:solidFill>
                  <a:schemeClr val="bg1">
                    <a:lumMod val="75000"/>
                  </a:schemeClr>
                </a:solidFill>
              </a:rPr>
              <a:t>. The ActorRef dispatches it to a </a:t>
            </a:r>
            <a:r>
              <a:rPr lang="en-IN" dirty="0" smtClean="0">
                <a:solidFill>
                  <a:schemeClr val="accent6">
                    <a:lumMod val="40000"/>
                    <a:lumOff val="60000"/>
                  </a:schemeClr>
                </a:solidFill>
              </a:rPr>
              <a:t>MessageDispatcher</a:t>
            </a:r>
            <a:r>
              <a:rPr lang="en-IN" dirty="0" smtClean="0">
                <a:solidFill>
                  <a:schemeClr val="bg1">
                    <a:lumMod val="75000"/>
                  </a:schemeClr>
                </a:solidFill>
              </a:rPr>
              <a:t>, which delivers it to a Mailbox's </a:t>
            </a:r>
            <a:r>
              <a:rPr lang="en-IN" dirty="0" err="1" smtClean="0">
                <a:solidFill>
                  <a:schemeClr val="accent6">
                    <a:lumMod val="40000"/>
                    <a:lumOff val="60000"/>
                  </a:schemeClr>
                </a:solidFill>
              </a:rPr>
              <a:t>MessageQueue</a:t>
            </a:r>
            <a:r>
              <a:rPr lang="en-IN" dirty="0" smtClean="0">
                <a:solidFill>
                  <a:schemeClr val="bg1">
                    <a:lumMod val="75000"/>
                  </a:schemeClr>
                </a:solidFill>
              </a:rPr>
              <a:t>. When the Mailbox receives a thread time slice from the MessageDispatcher, it retrieves the message from the </a:t>
            </a:r>
            <a:r>
              <a:rPr lang="en-IN" dirty="0" err="1" smtClean="0">
                <a:solidFill>
                  <a:schemeClr val="accent6">
                    <a:lumMod val="40000"/>
                    <a:lumOff val="60000"/>
                  </a:schemeClr>
                </a:solidFill>
              </a:rPr>
              <a:t>MessageQueue</a:t>
            </a:r>
            <a:r>
              <a:rPr lang="en-IN" dirty="0" smtClean="0">
                <a:solidFill>
                  <a:schemeClr val="bg1">
                    <a:lumMod val="75000"/>
                  </a:schemeClr>
                </a:solidFill>
              </a:rPr>
              <a:t> and then invokes the </a:t>
            </a:r>
            <a:r>
              <a:rPr lang="en-IN" dirty="0" smtClean="0">
                <a:solidFill>
                  <a:schemeClr val="accent6">
                    <a:lumMod val="40000"/>
                    <a:lumOff val="60000"/>
                  </a:schemeClr>
                </a:solidFill>
              </a:rPr>
              <a:t>Actor's</a:t>
            </a:r>
            <a:r>
              <a:rPr lang="en-IN" dirty="0" smtClean="0">
                <a:solidFill>
                  <a:schemeClr val="bg1">
                    <a:lumMod val="75000"/>
                  </a:schemeClr>
                </a:solidFill>
              </a:rPr>
              <a:t> </a:t>
            </a:r>
            <a:r>
              <a:rPr lang="en-IN" i="1" dirty="0" smtClean="0">
                <a:solidFill>
                  <a:schemeClr val="bg1">
                    <a:lumMod val="75000"/>
                  </a:schemeClr>
                </a:solidFill>
              </a:rPr>
              <a:t>receive</a:t>
            </a:r>
            <a:r>
              <a:rPr lang="en-IN" dirty="0" smtClean="0">
                <a:solidFill>
                  <a:schemeClr val="bg1">
                    <a:lumMod val="75000"/>
                  </a:schemeClr>
                </a:solidFill>
              </a:rPr>
              <a:t> method, passing it the message.</a:t>
            </a:r>
            <a:endParaRPr lang="en-IN" dirty="0">
              <a:solidFill>
                <a:schemeClr val="bg1">
                  <a:lumMod val="75000"/>
                </a:schemeClr>
              </a:solidFill>
            </a:endParaRPr>
          </a:p>
        </p:txBody>
      </p:sp>
      <p:pic>
        <p:nvPicPr>
          <p:cNvPr id="64514" name="Picture 2"/>
          <p:cNvPicPr>
            <a:picLocks noChangeAspect="1" noChangeArrowheads="1"/>
          </p:cNvPicPr>
          <p:nvPr/>
        </p:nvPicPr>
        <p:blipFill>
          <a:blip r:embed="rId2"/>
          <a:srcRect/>
          <a:stretch>
            <a:fillRect/>
          </a:stretch>
        </p:blipFill>
        <p:spPr bwMode="auto">
          <a:xfrm>
            <a:off x="1894109" y="2818842"/>
            <a:ext cx="8530045" cy="3314700"/>
          </a:xfrm>
          <a:prstGeom prst="rect">
            <a:avLst/>
          </a:prstGeom>
          <a:noFill/>
          <a:ln w="9525">
            <a:noFill/>
            <a:miter lim="800000"/>
            <a:headEnd/>
            <a:tailEnd/>
          </a:ln>
          <a:effectLst/>
        </p:spPr>
      </p:pic>
      <p:sp>
        <p:nvSpPr>
          <p:cNvPr id="5" name="Rectangle 4"/>
          <p:cNvSpPr/>
          <p:nvPr/>
        </p:nvSpPr>
        <p:spPr>
          <a:xfrm>
            <a:off x="3875879" y="6146605"/>
            <a:ext cx="3548792" cy="369332"/>
          </a:xfrm>
          <a:prstGeom prst="rect">
            <a:avLst/>
          </a:prstGeom>
        </p:spPr>
        <p:txBody>
          <a:bodyPr wrap="none">
            <a:spAutoFit/>
          </a:bodyPr>
          <a:lstStyle/>
          <a:p>
            <a:r>
              <a:rPr lang="en-IN" i="1" dirty="0" smtClean="0">
                <a:solidFill>
                  <a:schemeClr val="accent5">
                    <a:lumMod val="75000"/>
                  </a:schemeClr>
                </a:solidFill>
              </a:rPr>
              <a:t>Actor model concurrency in Akka</a:t>
            </a:r>
            <a:endParaRPr lang="en-IN" dirty="0">
              <a:solidFill>
                <a:schemeClr val="accent5">
                  <a:lumMod val="75000"/>
                </a:schemeClr>
              </a:solidFill>
            </a:endParaRPr>
          </a:p>
        </p:txBody>
      </p:sp>
      <p:pic>
        <p:nvPicPr>
          <p:cNvPr id="1026" name="Picture 2"/>
          <p:cNvPicPr>
            <a:picLocks noChangeAspect="1" noChangeArrowheads="1"/>
          </p:cNvPicPr>
          <p:nvPr/>
        </p:nvPicPr>
        <p:blipFill>
          <a:blip r:embed="rId3"/>
          <a:srcRect/>
          <a:stretch>
            <a:fillRect/>
          </a:stretch>
        </p:blipFill>
        <p:spPr bwMode="auto">
          <a:xfrm>
            <a:off x="1894108" y="2818842"/>
            <a:ext cx="8530045" cy="32956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smtClean="0">
                <a:solidFill>
                  <a:srgbClr val="FFC000"/>
                </a:solidFill>
              </a:rPr>
              <a:t>Continu</a:t>
            </a:r>
            <a:r>
              <a:rPr lang="en-IN" b="1" dirty="0" smtClean="0">
                <a:solidFill>
                  <a:srgbClr val="FFC000"/>
                </a:solidFill>
              </a:rPr>
              <a:t>… </a:t>
            </a:r>
            <a:r>
              <a:rPr lang="en-IN" sz="1600" b="1" dirty="0" smtClean="0">
                <a:solidFill>
                  <a:srgbClr val="FFC000"/>
                </a:solidFill>
              </a:rPr>
              <a:t>Tell the Actor (To do something)</a:t>
            </a:r>
            <a:endParaRPr lang="en-IN" sz="1600" b="1" dirty="0">
              <a:solidFill>
                <a:srgbClr val="FFC000"/>
              </a:solidFill>
            </a:endParaRPr>
          </a:p>
        </p:txBody>
      </p:sp>
      <p:sp>
        <p:nvSpPr>
          <p:cNvPr id="3" name="Rectangle 2"/>
          <p:cNvSpPr/>
          <p:nvPr/>
        </p:nvSpPr>
        <p:spPr>
          <a:xfrm>
            <a:off x="535577" y="751344"/>
            <a:ext cx="11348527" cy="5016758"/>
          </a:xfrm>
          <a:prstGeom prst="rect">
            <a:avLst/>
          </a:prstGeom>
        </p:spPr>
        <p:txBody>
          <a:bodyPr wrap="square">
            <a:spAutoFit/>
          </a:bodyPr>
          <a:lstStyle/>
          <a:p>
            <a:pPr>
              <a:buFontTx/>
              <a:buChar char="-"/>
            </a:pPr>
            <a:r>
              <a:rPr lang="en-IN" sz="1600" dirty="0" smtClean="0">
                <a:solidFill>
                  <a:schemeClr val="bg1">
                    <a:lumMod val="95000"/>
                  </a:schemeClr>
                </a:solidFill>
              </a:rPr>
              <a:t>All communication with actors is done through asynchronous message passing. This is what makes actors reactive. An actor doesn’t do anything unless it’s been told to do something, and you tell it to do something by sending the message. Sending a message asynchronously means that the sender does not stick around waiting for the message to be processed by the recipient actor. Instead, the sender hands the message off by putting it on the recipient’s Mailbox and is then free to do something more important than waiting for the recipient to react on the message. The mailbox is not accessed directly in code, the sender of a message just sends a message to the </a:t>
            </a:r>
            <a:r>
              <a:rPr lang="en-IN" sz="1600" dirty="0" err="1" smtClean="0">
                <a:solidFill>
                  <a:schemeClr val="bg1">
                    <a:lumMod val="95000"/>
                  </a:schemeClr>
                </a:solidFill>
              </a:rPr>
              <a:t>ActorRef</a:t>
            </a:r>
            <a:r>
              <a:rPr lang="en-IN" sz="1600" dirty="0" smtClean="0">
                <a:solidFill>
                  <a:schemeClr val="bg1">
                    <a:lumMod val="95000"/>
                  </a:schemeClr>
                </a:solidFill>
              </a:rPr>
              <a:t>, and the actor simply has the message delivered to it, however it is useful to remember that the messages actually sit around in the mailbox until processed.</a:t>
            </a:r>
          </a:p>
          <a:p>
            <a:endParaRPr lang="en-IN" sz="1600" dirty="0" smtClean="0">
              <a:solidFill>
                <a:schemeClr val="bg1">
                  <a:lumMod val="95000"/>
                </a:schemeClr>
              </a:solidFill>
            </a:endParaRPr>
          </a:p>
          <a:p>
            <a:pPr>
              <a:buFontTx/>
              <a:buChar char="-"/>
            </a:pPr>
            <a:r>
              <a:rPr lang="en-IN" sz="1600" dirty="0" smtClean="0">
                <a:solidFill>
                  <a:schemeClr val="bg1">
                    <a:lumMod val="95000"/>
                  </a:schemeClr>
                </a:solidFill>
              </a:rPr>
              <a:t>The actor’s mailbox is essentially a message queue and has ordering semantics. This guarantees that the ordering of multiple messages sent from the same sender is preserved, while the same messages can be interleaved with the messages sent by another sender. When the actor is not processing messages it does not consume any resources, apart from memory.</a:t>
            </a:r>
          </a:p>
          <a:p>
            <a:pPr>
              <a:buFontTx/>
              <a:buChar char="-"/>
            </a:pPr>
            <a:endParaRPr lang="en-IN" sz="1600" dirty="0" smtClean="0">
              <a:solidFill>
                <a:schemeClr val="bg1">
                  <a:lumMod val="95000"/>
                </a:schemeClr>
              </a:solidFill>
            </a:endParaRPr>
          </a:p>
          <a:p>
            <a:pPr>
              <a:buFontTx/>
              <a:buChar char="-"/>
            </a:pPr>
            <a:r>
              <a:rPr lang="en-IN" sz="1600" dirty="0" smtClean="0">
                <a:solidFill>
                  <a:schemeClr val="bg1">
                    <a:lumMod val="95000"/>
                  </a:schemeClr>
                </a:solidFill>
              </a:rPr>
              <a:t>You tell an actor to do something by sending it a message with the tell method on the </a:t>
            </a:r>
            <a:r>
              <a:rPr lang="en-IN" sz="1600" dirty="0" err="1" smtClean="0">
                <a:solidFill>
                  <a:schemeClr val="bg1">
                    <a:lumMod val="95000"/>
                  </a:schemeClr>
                </a:solidFill>
              </a:rPr>
              <a:t>ActorRef</a:t>
            </a:r>
            <a:r>
              <a:rPr lang="en-IN" sz="1600" dirty="0" smtClean="0">
                <a:solidFill>
                  <a:schemeClr val="bg1">
                    <a:lumMod val="95000"/>
                  </a:schemeClr>
                </a:solidFill>
              </a:rPr>
              <a:t>. This method puts the message on the actor’s mailbox and then returns immediately.</a:t>
            </a:r>
          </a:p>
          <a:p>
            <a:pPr>
              <a:buFontTx/>
              <a:buChar char="-"/>
            </a:pPr>
            <a:endParaRPr lang="en-IN" sz="1600" dirty="0" smtClean="0">
              <a:solidFill>
                <a:schemeClr val="bg1">
                  <a:lumMod val="95000"/>
                </a:schemeClr>
              </a:solidFill>
            </a:endParaRPr>
          </a:p>
          <a:p>
            <a:pPr>
              <a:buFontTx/>
              <a:buChar char="-"/>
            </a:pPr>
            <a:r>
              <a:rPr lang="en-IN" sz="1600" dirty="0" smtClean="0">
                <a:solidFill>
                  <a:schemeClr val="bg1">
                    <a:lumMod val="95000"/>
                  </a:schemeClr>
                </a:solidFill>
              </a:rPr>
              <a:t>Internally, the actor chooses its </a:t>
            </a:r>
            <a:r>
              <a:rPr lang="en-IN" sz="1600" dirty="0" err="1" smtClean="0">
                <a:solidFill>
                  <a:schemeClr val="bg1">
                    <a:lumMod val="95000"/>
                  </a:schemeClr>
                </a:solidFill>
              </a:rPr>
              <a:t>behavior</a:t>
            </a:r>
            <a:r>
              <a:rPr lang="en-IN" sz="1600" dirty="0" smtClean="0">
                <a:solidFill>
                  <a:schemeClr val="bg1">
                    <a:lumMod val="95000"/>
                  </a:schemeClr>
                </a:solidFill>
              </a:rPr>
              <a:t> depending on the type and properties of incoming messages. This </a:t>
            </a:r>
            <a:r>
              <a:rPr lang="en-IN" sz="1600" dirty="0" err="1" smtClean="0">
                <a:solidFill>
                  <a:schemeClr val="bg1">
                    <a:lumMod val="95000"/>
                  </a:schemeClr>
                </a:solidFill>
              </a:rPr>
              <a:t>behavior</a:t>
            </a:r>
            <a:r>
              <a:rPr lang="en-IN" sz="1600" dirty="0" smtClean="0">
                <a:solidFill>
                  <a:schemeClr val="bg1">
                    <a:lumMod val="95000"/>
                  </a:schemeClr>
                </a:solidFill>
              </a:rPr>
              <a:t> can be any standard logic such as modifying the internal state of an actor, creating or sending messages to other actors, business logic, or  even changing the </a:t>
            </a:r>
            <a:r>
              <a:rPr lang="en-IN" sz="1600" dirty="0" err="1" smtClean="0">
                <a:solidFill>
                  <a:schemeClr val="bg1">
                    <a:lumMod val="95000"/>
                  </a:schemeClr>
                </a:solidFill>
              </a:rPr>
              <a:t>behavior</a:t>
            </a:r>
            <a:r>
              <a:rPr lang="en-IN" sz="1600" dirty="0" smtClean="0">
                <a:solidFill>
                  <a:schemeClr val="bg1">
                    <a:lumMod val="95000"/>
                  </a:schemeClr>
                </a:solidFill>
              </a:rPr>
              <a:t> of the actor itself.</a:t>
            </a:r>
          </a:p>
          <a:p>
            <a:pPr>
              <a:buFontTx/>
              <a:buChar char="-"/>
            </a:pPr>
            <a:endParaRPr lang="en-IN" sz="1600" dirty="0">
              <a:solidFill>
                <a:schemeClr val="bg1">
                  <a:lumMod val="85000"/>
                </a:schemeClr>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rgbClr val="FFC000"/>
                </a:solidFill>
              </a:rPr>
              <a:t>Continue…</a:t>
            </a:r>
            <a:endParaRPr lang="en-IN" b="1" dirty="0">
              <a:solidFill>
                <a:srgbClr val="FFC000"/>
              </a:solidFill>
            </a:endParaRPr>
          </a:p>
        </p:txBody>
      </p:sp>
      <p:sp>
        <p:nvSpPr>
          <p:cNvPr id="3" name="Rectangle 2"/>
          <p:cNvSpPr/>
          <p:nvPr/>
        </p:nvSpPr>
        <p:spPr>
          <a:xfrm>
            <a:off x="470263" y="595312"/>
            <a:ext cx="11413841" cy="1569660"/>
          </a:xfrm>
          <a:prstGeom prst="rect">
            <a:avLst/>
          </a:prstGeom>
        </p:spPr>
        <p:txBody>
          <a:bodyPr wrap="square">
            <a:spAutoFit/>
          </a:bodyPr>
          <a:lstStyle/>
          <a:p>
            <a:endParaRPr lang="en-IN" sz="1600" dirty="0" smtClean="0">
              <a:solidFill>
                <a:schemeClr val="bg1">
                  <a:lumMod val="95000"/>
                </a:schemeClr>
              </a:solidFill>
            </a:endParaRPr>
          </a:p>
          <a:p>
            <a:pPr>
              <a:buFontTx/>
              <a:buChar char="-"/>
            </a:pPr>
            <a:r>
              <a:rPr lang="en-IN" sz="1600" dirty="0" smtClean="0">
                <a:solidFill>
                  <a:schemeClr val="bg1">
                    <a:lumMod val="95000"/>
                  </a:schemeClr>
                </a:solidFill>
              </a:rPr>
              <a:t>To define the </a:t>
            </a:r>
            <a:r>
              <a:rPr lang="en-IN" sz="1600" dirty="0" err="1" smtClean="0">
                <a:solidFill>
                  <a:schemeClr val="bg1">
                    <a:lumMod val="95000"/>
                  </a:schemeClr>
                </a:solidFill>
              </a:rPr>
              <a:t>behaviors</a:t>
            </a:r>
            <a:r>
              <a:rPr lang="en-IN" sz="1600" dirty="0" smtClean="0">
                <a:solidFill>
                  <a:schemeClr val="bg1">
                    <a:lumMod val="95000"/>
                  </a:schemeClr>
                </a:solidFill>
              </a:rPr>
              <a:t> of an actor, you implement </a:t>
            </a:r>
            <a:r>
              <a:rPr lang="en-IN" sz="1600" dirty="0" err="1" smtClean="0">
                <a:solidFill>
                  <a:schemeClr val="bg1">
                    <a:lumMod val="95000"/>
                  </a:schemeClr>
                </a:solidFill>
              </a:rPr>
              <a:t>createReceive</a:t>
            </a:r>
            <a:r>
              <a:rPr lang="en-IN" sz="1600" dirty="0" smtClean="0">
                <a:solidFill>
                  <a:schemeClr val="bg1">
                    <a:lumMod val="95000"/>
                  </a:schemeClr>
                </a:solidFill>
              </a:rPr>
              <a:t> and return an instance of Receive, which is created using the method </a:t>
            </a:r>
            <a:r>
              <a:rPr lang="en-IN" sz="1600" dirty="0" err="1" smtClean="0">
                <a:solidFill>
                  <a:schemeClr val="bg1">
                    <a:lumMod val="95000"/>
                  </a:schemeClr>
                </a:solidFill>
              </a:rPr>
              <a:t>receiveBuilder</a:t>
            </a:r>
            <a:r>
              <a:rPr lang="en-IN" sz="1600" dirty="0" smtClean="0">
                <a:solidFill>
                  <a:schemeClr val="bg1">
                    <a:lumMod val="95000"/>
                  </a:schemeClr>
                </a:solidFill>
              </a:rPr>
              <a:t>(). After defining the types of messages that are handled, the builder is made to  construct a Receive by calling build().</a:t>
            </a:r>
          </a:p>
          <a:p>
            <a:pPr>
              <a:buFontTx/>
              <a:buChar char="-"/>
            </a:pPr>
            <a:endParaRPr lang="en-IN" sz="1600" dirty="0" smtClean="0">
              <a:solidFill>
                <a:schemeClr val="bg1">
                  <a:lumMod val="95000"/>
                </a:schemeClr>
              </a:solidFill>
            </a:endParaRPr>
          </a:p>
          <a:p>
            <a:pPr>
              <a:buFontTx/>
              <a:buChar char="-"/>
            </a:pPr>
            <a:endParaRPr lang="en-IN" sz="1600" dirty="0">
              <a:solidFill>
                <a:schemeClr val="bg1">
                  <a:lumMod val="95000"/>
                </a:schemeClr>
              </a:solidFill>
            </a:endParaRPr>
          </a:p>
        </p:txBody>
      </p:sp>
      <p:pic>
        <p:nvPicPr>
          <p:cNvPr id="2050" name="Picture 2"/>
          <p:cNvPicPr>
            <a:picLocks noChangeAspect="1" noChangeArrowheads="1"/>
          </p:cNvPicPr>
          <p:nvPr/>
        </p:nvPicPr>
        <p:blipFill>
          <a:blip r:embed="rId2"/>
          <a:srcRect/>
          <a:stretch>
            <a:fillRect/>
          </a:stretch>
        </p:blipFill>
        <p:spPr bwMode="auto">
          <a:xfrm>
            <a:off x="1593668" y="1895067"/>
            <a:ext cx="8438605" cy="398321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SECTOMILLISECCONVERTED" val="1"/>
  <p:tag name="MMPROD_UIDATA" val="&lt;database version=&quot;6.0&quot;&gt;&lt;object type=&quot;1&quot; unique_id=&quot;10001&quot;&gt;&lt;object type=&quot;8&quot; unique_id=&quot;717709&quot;&gt;&lt;/object&gt;&lt;object type=&quot;2&quot; unique_id=&quot;717710&quot;&gt;&lt;object type=&quot;3&quot; unique_id=&quot;717711&quot;&gt;&lt;property id=&quot;20148&quot; value=&quot;5&quot;/&gt;&lt;property id=&quot;20300&quot; value=&quot;Slide 1 - &amp;quot;Important Notes about the 16x9 Template&amp;quot;&quot;/&gt;&lt;property id=&quot;20307&quot; value=&quot;272&quot;/&gt;&lt;/object&gt;&lt;object type=&quot;3&quot; unique_id=&quot;717712&quot;&gt;&lt;property id=&quot;20148&quot; value=&quot;5&quot;/&gt;&lt;property id=&quot;20300&quot; value=&quot;Slide 2 - &amp;quot;Adobe Presentation&amp;quot;&quot;/&gt;&lt;property id=&quot;20307&quot; value=&quot;274&quot;/&gt;&lt;/object&gt;&lt;object type=&quot;3&quot; unique_id=&quot;717713&quot;&gt;&lt;property id=&quot;20148&quot; value=&quot;5&quot;/&gt;&lt;property id=&quot;20300&quot; value=&quot;Slide 3 - &amp;quot;Standard White Background Bullet Slide&amp;quot;&quot;/&gt;&lt;property id=&quot;20307&quot; value=&quot;271&quot;/&gt;&lt;/object&gt;&lt;object type=&quot;3&quot; unique_id=&quot;717714&quot;&gt;&lt;property id=&quot;20148&quot; value=&quot;5&quot;/&gt;&lt;property id=&quot;20300&quot; value=&quot;Slide 5 - &amp;quot;Properly Using Footers and Page Numbers in PowerPoint 2010&amp;quot;&quot;/&gt;&lt;property id=&quot;20307&quot; value=&quot;275&quot;/&gt;&lt;/object&gt;&lt;object type=&quot;3&quot; unique_id=&quot;717715&quot;&gt;&lt;property id=&quot;20148&quot; value=&quot;5&quot;/&gt;&lt;property id=&quot;20300&quot; value=&quot;Slide 6 - &amp;quot;Using Themes to Convert Old Presentations – PPT2010 on Windows&amp;quot;&quot;/&gt;&lt;property id=&quot;20307&quot; value=&quot;257&quot;/&gt;&lt;/object&gt;&lt;object type=&quot;3&quot; unique_id=&quot;717716&quot;&gt;&lt;property id=&quot;20148&quot; value=&quot;5&quot;/&gt;&lt;property id=&quot;20300&quot; value=&quot;Slide 7 - &amp;quot;Bar Chart&amp;quot;&quot;/&gt;&lt;property id=&quot;20307&quot; value=&quot;260&quot;/&gt;&lt;/object&gt;&lt;object type=&quot;3&quot; unique_id=&quot;717717&quot;&gt;&lt;property id=&quot;20148&quot; value=&quot;5&quot;/&gt;&lt;property id=&quot;20300&quot; value=&quot;Slide 8 - &amp;quot;Pie Chart&amp;quot;&quot;/&gt;&lt;property id=&quot;20307&quot; value=&quot;264&quot;/&gt;&lt;/object&gt;&lt;object type=&quot;3&quot; unique_id=&quot;717718&quot;&gt;&lt;property id=&quot;20148&quot; value=&quot;5&quot;/&gt;&lt;property id=&quot;20300&quot; value=&quot;Slide 9 - &amp;quot;White Content Area Layout&amp;quot;&quot;/&gt;&lt;property id=&quot;20307&quot; value=&quot;265&quot;/&gt;&lt;/object&gt;&lt;object type=&quot;3&quot; unique_id=&quot;717719&quot;&gt;&lt;property id=&quot;20148&quot; value=&quot;5&quot;/&gt;&lt;property id=&quot;20300&quot; value=&quot;Slide 10 - &amp;quot;Gray Content Area Layout&amp;quot;&quot;/&gt;&lt;property id=&quot;20307&quot; value=&quot;258&quot;/&gt;&lt;/object&gt;&lt;object type=&quot;3&quot; unique_id=&quot;717720&quot;&gt;&lt;property id=&quot;20148&quot; value=&quot;5&quot;/&gt;&lt;property id=&quot;20300&quot; value=&quot;Slide 11 - &amp;quot;Black Content Area Layout&amp;quot;&quot;/&gt;&lt;property id=&quot;20307&quot; value=&quot;259&quot;/&gt;&lt;/object&gt;&lt;object type=&quot;3&quot; unique_id=&quot;717721&quot;&gt;&lt;property id=&quot;20148&quot; value=&quot;5&quot;/&gt;&lt;property id=&quot;20300&quot; value=&quot;Slide 12 - &amp;quot;Color Palette&amp;quot;&quot;/&gt;&lt;property id=&quot;20307&quot; value=&quot;267&quot;/&gt;&lt;/object&gt;&lt;object type=&quot;3&quot; unique_id=&quot;717722&quot;&gt;&lt;property id=&quot;20148&quot; value=&quot;5&quot;/&gt;&lt;property id=&quot;20300&quot; value=&quot;Slide 13&quot;/&gt;&lt;property id=&quot;20307&quot; value=&quot;270&quot;/&gt;&lt;/object&gt;&lt;object type=&quot;3&quot; unique_id=&quot;717737&quot;&gt;&lt;property id=&quot;20148&quot; value=&quot;5&quot;/&gt;&lt;property id=&quot;20300&quot; value=&quot;Slide 4 - &amp;quot;How to save this template in your templates folder&amp;quot;&quot;/&gt;&lt;property id=&quot;20307&quot; value=&quot;276&quot;/&gt;&lt;/object&gt;&lt;object type=&quot;3&quot; unique_id=&quot;717777&quot;&gt;&lt;property id=&quot;20148&quot; value=&quot;5&quot;/&gt;&lt;property id=&quot;20300&quot; value=&quot;Slide 14&quot;/&gt;&lt;property id=&quot;20307&quot; value=&quot;277&quot;/&gt;&lt;/object&gt;&lt;/object&gt;&lt;/object&gt;&lt;/database&gt;"/>
</p:tagLst>
</file>

<file path=ppt/theme/theme1.xml><?xml version="1.0" encoding="utf-8"?>
<a:theme xmlns:a="http://schemas.openxmlformats.org/drawingml/2006/main" name="Adobe Master Widescreen 2014">
  <a:themeElements>
    <a:clrScheme name="Adobe 2009">
      <a:dk1>
        <a:srgbClr val="000000"/>
      </a:dk1>
      <a:lt1>
        <a:sysClr val="window" lastClr="FFFFFF"/>
      </a:lt1>
      <a:dk2>
        <a:srgbClr val="6B737B"/>
      </a:dk2>
      <a:lt2>
        <a:srgbClr val="DADDE0"/>
      </a:lt2>
      <a:accent1>
        <a:srgbClr val="C1D82F"/>
      </a:accent1>
      <a:accent2>
        <a:srgbClr val="00A4E4"/>
      </a:accent2>
      <a:accent3>
        <a:srgbClr val="8348B5"/>
      </a:accent3>
      <a:accent4>
        <a:srgbClr val="FBB034"/>
      </a:accent4>
      <a:accent5>
        <a:srgbClr val="FFDD00"/>
      </a:accent5>
      <a:accent6>
        <a:srgbClr val="FF0000"/>
      </a:accent6>
      <a:hlink>
        <a:srgbClr val="000000"/>
      </a:hlink>
      <a:folHlink>
        <a:srgbClr val="3F3F3F"/>
      </a:folHlink>
    </a:clrScheme>
    <a:fontScheme name="Adobe Clean 2009">
      <a:majorFont>
        <a:latin typeface="Adobe Clean"/>
        <a:ea typeface=""/>
        <a:cs typeface=""/>
      </a:majorFont>
      <a:minorFont>
        <a:latin typeface="Adobe Clean"/>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Adobe Master Widescreen 2014">
  <a:themeElements>
    <a:clrScheme name="Custom 2">
      <a:dk1>
        <a:srgbClr val="000000"/>
      </a:dk1>
      <a:lt1>
        <a:sysClr val="window" lastClr="FFFFFF"/>
      </a:lt1>
      <a:dk2>
        <a:srgbClr val="6B737B"/>
      </a:dk2>
      <a:lt2>
        <a:srgbClr val="DADDE0"/>
      </a:lt2>
      <a:accent1>
        <a:srgbClr val="C1D82F"/>
      </a:accent1>
      <a:accent2>
        <a:srgbClr val="00A4E4"/>
      </a:accent2>
      <a:accent3>
        <a:srgbClr val="8348B5"/>
      </a:accent3>
      <a:accent4>
        <a:srgbClr val="FBB034"/>
      </a:accent4>
      <a:accent5>
        <a:srgbClr val="FFDD00"/>
      </a:accent5>
      <a:accent6>
        <a:srgbClr val="FF0000"/>
      </a:accent6>
      <a:hlink>
        <a:srgbClr val="DADDE0"/>
      </a:hlink>
      <a:folHlink>
        <a:srgbClr val="DADDE0"/>
      </a:folHlink>
    </a:clrScheme>
    <a:fontScheme name="Adobe Clean 2009">
      <a:majorFont>
        <a:latin typeface="Adobe Clean"/>
        <a:ea typeface=""/>
        <a:cs typeface=""/>
      </a:majorFont>
      <a:minorFont>
        <a:latin typeface="Adobe Clean"/>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96265</TotalTime>
  <Words>1918</Words>
  <Application>Microsoft Office PowerPoint</Application>
  <PresentationFormat>Custom</PresentationFormat>
  <Paragraphs>187</Paragraphs>
  <Slides>36</Slides>
  <Notes>0</Notes>
  <HiddenSlides>0</HiddenSlides>
  <MMClips>0</MMClips>
  <ScaleCrop>false</ScaleCrop>
  <HeadingPairs>
    <vt:vector size="4" baseType="variant">
      <vt:variant>
        <vt:lpstr>Theme</vt:lpstr>
      </vt:variant>
      <vt:variant>
        <vt:i4>3</vt:i4>
      </vt:variant>
      <vt:variant>
        <vt:lpstr>Slide Titles</vt:lpstr>
      </vt:variant>
      <vt:variant>
        <vt:i4>36</vt:i4>
      </vt:variant>
    </vt:vector>
  </HeadingPairs>
  <TitlesOfParts>
    <vt:vector size="39" baseType="lpstr">
      <vt:lpstr>Adobe Master Widescreen 2014</vt:lpstr>
      <vt:lpstr>Custom Design</vt:lpstr>
      <vt:lpstr>3_Adobe Master Widescreen 2014</vt:lpstr>
      <vt:lpstr>Service Initiative/Project Name – Overview &amp; Highlights</vt:lpstr>
      <vt:lpstr>Agenda</vt:lpstr>
      <vt:lpstr>Slide 3</vt:lpstr>
      <vt:lpstr>What is Akka and Actor</vt:lpstr>
      <vt:lpstr>Reactive principles guide line</vt:lpstr>
      <vt:lpstr>Continue...</vt:lpstr>
      <vt:lpstr>Continue...</vt:lpstr>
      <vt:lpstr>Continu… Tell the Actor (To do something)</vt:lpstr>
      <vt:lpstr>Continue…</vt:lpstr>
      <vt:lpstr>Load balancing and horizontal scalability </vt:lpstr>
      <vt:lpstr>Best Practices, Protocol for Actor</vt:lpstr>
      <vt:lpstr>Conti...</vt:lpstr>
      <vt:lpstr>Conti..</vt:lpstr>
      <vt:lpstr>Conti…</vt:lpstr>
      <vt:lpstr>Cont.. (Diagram of actor hierarchy )</vt:lpstr>
      <vt:lpstr>Defining Actor Messages </vt:lpstr>
      <vt:lpstr>Akka-Remoting (How to Form Associations between Remote Systems) </vt:lpstr>
      <vt:lpstr>Conti...</vt:lpstr>
      <vt:lpstr>Conti..</vt:lpstr>
      <vt:lpstr>Conti...</vt:lpstr>
      <vt:lpstr>The Association Process </vt:lpstr>
      <vt:lpstr>Slide 22</vt:lpstr>
      <vt:lpstr>Slide 23</vt:lpstr>
      <vt:lpstr>Slide 24</vt:lpstr>
      <vt:lpstr>Slide 25</vt:lpstr>
      <vt:lpstr>Slide 26</vt:lpstr>
      <vt:lpstr>Slide 27</vt:lpstr>
      <vt:lpstr>Slide 28</vt:lpstr>
      <vt:lpstr>Physical Architecture</vt:lpstr>
      <vt:lpstr>Slide 30</vt:lpstr>
      <vt:lpstr>Slide 31</vt:lpstr>
      <vt:lpstr>Slide 32</vt:lpstr>
      <vt:lpstr>Slide 33</vt:lpstr>
      <vt:lpstr>DEMO</vt:lpstr>
      <vt:lpstr>Slide 35</vt:lpstr>
      <vt:lpstr>Slide 36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Important Notes about the 16x9 Template</dc:title>
  <dc:creator>Adobe Systems, Inc.</dc:creator>
  <cp:lastModifiedBy>Samir</cp:lastModifiedBy>
  <cp:revision>1054</cp:revision>
  <dcterms:created xsi:type="dcterms:W3CDTF">2009-08-20T18:55:32Z</dcterms:created>
  <dcterms:modified xsi:type="dcterms:W3CDTF">2017-04-07T23:31:56Z</dcterms:modified>
</cp:coreProperties>
</file>